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3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3047" autoAdjust="0"/>
  </p:normalViewPr>
  <p:slideViewPr>
    <p:cSldViewPr snapToGrid="0" snapToObjects="1">
      <p:cViewPr varScale="1">
        <p:scale>
          <a:sx n="79" d="100"/>
          <a:sy n="79" d="100"/>
        </p:scale>
        <p:origin x="105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adeh.m m" userId="1bfe4053bdf8472e" providerId="LiveId" clId="{650B06E1-0044-4B04-8616-DD56D57EC627}"/>
    <pc:docChg chg="undo custSel addSld delSld modSld">
      <pc:chgData name="azadeh.m m" userId="1bfe4053bdf8472e" providerId="LiveId" clId="{650B06E1-0044-4B04-8616-DD56D57EC627}" dt="2022-05-24T02:01:53.633" v="8299" actId="1076"/>
      <pc:docMkLst>
        <pc:docMk/>
      </pc:docMkLst>
      <pc:sldChg chg="modSp mod">
        <pc:chgData name="azadeh.m m" userId="1bfe4053bdf8472e" providerId="LiveId" clId="{650B06E1-0044-4B04-8616-DD56D57EC627}" dt="2022-05-22T21:21:26.018" v="1077" actId="20577"/>
        <pc:sldMkLst>
          <pc:docMk/>
          <pc:sldMk cId="1553432724" sldId="262"/>
        </pc:sldMkLst>
        <pc:spChg chg="mod">
          <ac:chgData name="azadeh.m m" userId="1bfe4053bdf8472e" providerId="LiveId" clId="{650B06E1-0044-4B04-8616-DD56D57EC627}" dt="2022-05-22T21:21:26.018" v="1077" actId="20577"/>
          <ac:spMkLst>
            <pc:docMk/>
            <pc:sldMk cId="1553432724" sldId="262"/>
            <ac:spMk id="7" creationId="{0BFEC426-B615-E549-83E5-140FD588BC64}"/>
          </ac:spMkLst>
        </pc:spChg>
      </pc:sldChg>
      <pc:sldChg chg="modSp mod">
        <pc:chgData name="azadeh.m m" userId="1bfe4053bdf8472e" providerId="LiveId" clId="{650B06E1-0044-4B04-8616-DD56D57EC627}" dt="2022-05-22T23:10:04.553" v="1432" actId="20577"/>
        <pc:sldMkLst>
          <pc:docMk/>
          <pc:sldMk cId="3288665831" sldId="263"/>
        </pc:sldMkLst>
        <pc:spChg chg="mod">
          <ac:chgData name="azadeh.m m" userId="1bfe4053bdf8472e" providerId="LiveId" clId="{650B06E1-0044-4B04-8616-DD56D57EC627}" dt="2022-05-22T23:10:04.553" v="1432" actId="20577"/>
          <ac:spMkLst>
            <pc:docMk/>
            <pc:sldMk cId="3288665831" sldId="263"/>
            <ac:spMk id="5" creationId="{1B07C49E-AFFC-EC46-8930-E4D428F5F943}"/>
          </ac:spMkLst>
        </pc:spChg>
      </pc:sldChg>
      <pc:sldChg chg="addSp delSp modSp mod">
        <pc:chgData name="azadeh.m m" userId="1bfe4053bdf8472e" providerId="LiveId" clId="{650B06E1-0044-4B04-8616-DD56D57EC627}" dt="2022-05-23T16:11:19.544" v="2709"/>
        <pc:sldMkLst>
          <pc:docMk/>
          <pc:sldMk cId="2987552906" sldId="264"/>
        </pc:sldMkLst>
        <pc:spChg chg="mod">
          <ac:chgData name="azadeh.m m" userId="1bfe4053bdf8472e" providerId="LiveId" clId="{650B06E1-0044-4B04-8616-DD56D57EC627}" dt="2022-05-23T16:11:19.544" v="2709"/>
          <ac:spMkLst>
            <pc:docMk/>
            <pc:sldMk cId="2987552906" sldId="264"/>
            <ac:spMk id="5" creationId="{1B07C49E-AFFC-EC46-8930-E4D428F5F943}"/>
          </ac:spMkLst>
        </pc:spChg>
        <pc:spChg chg="add mod">
          <ac:chgData name="azadeh.m m" userId="1bfe4053bdf8472e" providerId="LiveId" clId="{650B06E1-0044-4B04-8616-DD56D57EC627}" dt="2022-05-23T15:37:25.600" v="2223" actId="20577"/>
          <ac:spMkLst>
            <pc:docMk/>
            <pc:sldMk cId="2987552906" sldId="264"/>
            <ac:spMk id="9" creationId="{E942F480-23FD-DF79-01B9-50335F2D6FA0}"/>
          </ac:spMkLst>
        </pc:spChg>
        <pc:spChg chg="add mod">
          <ac:chgData name="azadeh.m m" userId="1bfe4053bdf8472e" providerId="LiveId" clId="{650B06E1-0044-4B04-8616-DD56D57EC627}" dt="2022-05-23T15:38:59.069" v="2235" actId="20577"/>
          <ac:spMkLst>
            <pc:docMk/>
            <pc:sldMk cId="2987552906" sldId="264"/>
            <ac:spMk id="12" creationId="{4DEF3328-3175-206A-0078-814317AA4FF9}"/>
          </ac:spMkLst>
        </pc:spChg>
        <pc:spChg chg="add mod">
          <ac:chgData name="azadeh.m m" userId="1bfe4053bdf8472e" providerId="LiveId" clId="{650B06E1-0044-4B04-8616-DD56D57EC627}" dt="2022-05-23T15:48:47.164" v="2429" actId="20577"/>
          <ac:spMkLst>
            <pc:docMk/>
            <pc:sldMk cId="2987552906" sldId="264"/>
            <ac:spMk id="16" creationId="{B4750F0C-7BCF-9B46-D900-CF69AE6AFB15}"/>
          </ac:spMkLst>
        </pc:spChg>
        <pc:spChg chg="add mod">
          <ac:chgData name="azadeh.m m" userId="1bfe4053bdf8472e" providerId="LiveId" clId="{650B06E1-0044-4B04-8616-DD56D57EC627}" dt="2022-05-23T15:51:45.456" v="2498" actId="1076"/>
          <ac:spMkLst>
            <pc:docMk/>
            <pc:sldMk cId="2987552906" sldId="264"/>
            <ac:spMk id="19" creationId="{53C4F5BD-7DC6-7ACA-B181-D4D9EB30481A}"/>
          </ac:spMkLst>
        </pc:spChg>
        <pc:spChg chg="add mod">
          <ac:chgData name="azadeh.m m" userId="1bfe4053bdf8472e" providerId="LiveId" clId="{650B06E1-0044-4B04-8616-DD56D57EC627}" dt="2022-05-23T15:53:03.791" v="2510" actId="20577"/>
          <ac:spMkLst>
            <pc:docMk/>
            <pc:sldMk cId="2987552906" sldId="264"/>
            <ac:spMk id="22" creationId="{5163218B-93A8-3BE6-0E20-E5CB93188EE6}"/>
          </ac:spMkLst>
        </pc:spChg>
        <pc:spChg chg="add mod">
          <ac:chgData name="azadeh.m m" userId="1bfe4053bdf8472e" providerId="LiveId" clId="{650B06E1-0044-4B04-8616-DD56D57EC627}" dt="2022-05-23T15:54:23.685" v="2523" actId="1076"/>
          <ac:spMkLst>
            <pc:docMk/>
            <pc:sldMk cId="2987552906" sldId="264"/>
            <ac:spMk id="25" creationId="{1B3D6EEC-322C-4DCD-6909-238F01081C60}"/>
          </ac:spMkLst>
        </pc:spChg>
        <pc:spChg chg="add mod">
          <ac:chgData name="azadeh.m m" userId="1bfe4053bdf8472e" providerId="LiveId" clId="{650B06E1-0044-4B04-8616-DD56D57EC627}" dt="2022-05-23T16:03:09.546" v="2703" actId="1076"/>
          <ac:spMkLst>
            <pc:docMk/>
            <pc:sldMk cId="2987552906" sldId="264"/>
            <ac:spMk id="27" creationId="{1D8257BE-04DC-10EF-7FD1-6D03212ED6E1}"/>
          </ac:spMkLst>
        </pc:spChg>
        <pc:picChg chg="add del mod">
          <ac:chgData name="azadeh.m m" userId="1bfe4053bdf8472e" providerId="LiveId" clId="{650B06E1-0044-4B04-8616-DD56D57EC627}" dt="2022-05-23T15:36:26.342" v="2169" actId="478"/>
          <ac:picMkLst>
            <pc:docMk/>
            <pc:sldMk cId="2987552906" sldId="264"/>
            <ac:picMk id="3" creationId="{5FB366F3-6B92-2F66-FA7A-86CDEE542102}"/>
          </ac:picMkLst>
        </pc:picChg>
        <pc:picChg chg="add mod">
          <ac:chgData name="azadeh.m m" userId="1bfe4053bdf8472e" providerId="LiveId" clId="{650B06E1-0044-4B04-8616-DD56D57EC627}" dt="2022-05-23T15:36:35.434" v="2171" actId="1076"/>
          <ac:picMkLst>
            <pc:docMk/>
            <pc:sldMk cId="2987552906" sldId="264"/>
            <ac:picMk id="7" creationId="{5476CA3D-5C4E-5880-3CC0-D5074F9BBB97}"/>
          </ac:picMkLst>
        </pc:picChg>
        <pc:picChg chg="add mod">
          <ac:chgData name="azadeh.m m" userId="1bfe4053bdf8472e" providerId="LiveId" clId="{650B06E1-0044-4B04-8616-DD56D57EC627}" dt="2022-05-23T15:38:41.608" v="2226" actId="1076"/>
          <ac:picMkLst>
            <pc:docMk/>
            <pc:sldMk cId="2987552906" sldId="264"/>
            <ac:picMk id="11" creationId="{E1584AA2-329D-C6C8-75E5-F8EA266E2B02}"/>
          </ac:picMkLst>
        </pc:picChg>
        <pc:picChg chg="add del mod">
          <ac:chgData name="azadeh.m m" userId="1bfe4053bdf8472e" providerId="LiveId" clId="{650B06E1-0044-4B04-8616-DD56D57EC627}" dt="2022-05-23T15:46:52.821" v="2337" actId="21"/>
          <ac:picMkLst>
            <pc:docMk/>
            <pc:sldMk cId="2987552906" sldId="264"/>
            <ac:picMk id="13" creationId="{0BD74317-1002-DB7E-8A76-B4B5B3028359}"/>
          </ac:picMkLst>
        </pc:picChg>
        <pc:picChg chg="add mod">
          <ac:chgData name="azadeh.m m" userId="1bfe4053bdf8472e" providerId="LiveId" clId="{650B06E1-0044-4B04-8616-DD56D57EC627}" dt="2022-05-23T15:48:29.299" v="2420" actId="1076"/>
          <ac:picMkLst>
            <pc:docMk/>
            <pc:sldMk cId="2987552906" sldId="264"/>
            <ac:picMk id="15" creationId="{490314CD-5783-2FB4-4E52-15B29FBCCC76}"/>
          </ac:picMkLst>
        </pc:picChg>
        <pc:picChg chg="add mod">
          <ac:chgData name="azadeh.m m" userId="1bfe4053bdf8472e" providerId="LiveId" clId="{650B06E1-0044-4B04-8616-DD56D57EC627}" dt="2022-05-23T15:51:26.584" v="2489" actId="1076"/>
          <ac:picMkLst>
            <pc:docMk/>
            <pc:sldMk cId="2987552906" sldId="264"/>
            <ac:picMk id="18" creationId="{221A2A9F-B31C-CFE7-D2D5-C820A9638676}"/>
          </ac:picMkLst>
        </pc:picChg>
        <pc:picChg chg="add mod">
          <ac:chgData name="azadeh.m m" userId="1bfe4053bdf8472e" providerId="LiveId" clId="{650B06E1-0044-4B04-8616-DD56D57EC627}" dt="2022-05-23T15:52:45.726" v="2500" actId="1076"/>
          <ac:picMkLst>
            <pc:docMk/>
            <pc:sldMk cId="2987552906" sldId="264"/>
            <ac:picMk id="21" creationId="{90F9E681-9F9B-4FF2-33AD-F5E6D4303756}"/>
          </ac:picMkLst>
        </pc:picChg>
        <pc:picChg chg="add mod">
          <ac:chgData name="azadeh.m m" userId="1bfe4053bdf8472e" providerId="LiveId" clId="{650B06E1-0044-4B04-8616-DD56D57EC627}" dt="2022-05-23T15:53:58.349" v="2512" actId="1076"/>
          <ac:picMkLst>
            <pc:docMk/>
            <pc:sldMk cId="2987552906" sldId="264"/>
            <ac:picMk id="24" creationId="{D829534F-2F51-97E3-AA97-2EFEDDBDA059}"/>
          </ac:picMkLst>
        </pc:picChg>
        <pc:picChg chg="add mod">
          <ac:chgData name="azadeh.m m" userId="1bfe4053bdf8472e" providerId="LiveId" clId="{650B06E1-0044-4B04-8616-DD56D57EC627}" dt="2022-05-23T16:01:38.924" v="2654" actId="1076"/>
          <ac:picMkLst>
            <pc:docMk/>
            <pc:sldMk cId="2987552906" sldId="264"/>
            <ac:picMk id="26" creationId="{0ED891CA-F292-0B12-8E86-C9B14E987ABE}"/>
          </ac:picMkLst>
        </pc:picChg>
      </pc:sldChg>
      <pc:sldChg chg="addSp modSp mod">
        <pc:chgData name="azadeh.m m" userId="1bfe4053bdf8472e" providerId="LiveId" clId="{650B06E1-0044-4B04-8616-DD56D57EC627}" dt="2022-05-23T18:40:13.387" v="3664" actId="1076"/>
        <pc:sldMkLst>
          <pc:docMk/>
          <pc:sldMk cId="1578726356" sldId="265"/>
        </pc:sldMkLst>
        <pc:spChg chg="mod">
          <ac:chgData name="azadeh.m m" userId="1bfe4053bdf8472e" providerId="LiveId" clId="{650B06E1-0044-4B04-8616-DD56D57EC627}" dt="2022-05-23T18:34:59.659" v="3650" actId="5793"/>
          <ac:spMkLst>
            <pc:docMk/>
            <pc:sldMk cId="1578726356" sldId="265"/>
            <ac:spMk id="5" creationId="{1B07C49E-AFFC-EC46-8930-E4D428F5F943}"/>
          </ac:spMkLst>
        </pc:spChg>
        <pc:spChg chg="add mod">
          <ac:chgData name="azadeh.m m" userId="1bfe4053bdf8472e" providerId="LiveId" clId="{650B06E1-0044-4B04-8616-DD56D57EC627}" dt="2022-05-23T18:40:13.387" v="3664" actId="1076"/>
          <ac:spMkLst>
            <pc:docMk/>
            <pc:sldMk cId="1578726356" sldId="265"/>
            <ac:spMk id="19" creationId="{77CBAD4D-65FE-14B2-5334-A3A6D35838AA}"/>
          </ac:spMkLst>
        </pc:spChg>
        <pc:picChg chg="add mod">
          <ac:chgData name="azadeh.m m" userId="1bfe4053bdf8472e" providerId="LiveId" clId="{650B06E1-0044-4B04-8616-DD56D57EC627}" dt="2022-05-23T17:51:41.163" v="3240" actId="1076"/>
          <ac:picMkLst>
            <pc:docMk/>
            <pc:sldMk cId="1578726356" sldId="265"/>
            <ac:picMk id="6" creationId="{0CAB0CFB-479F-A768-C9CC-2D83A9C00101}"/>
          </ac:picMkLst>
        </pc:picChg>
        <pc:picChg chg="add mod">
          <ac:chgData name="azadeh.m m" userId="1bfe4053bdf8472e" providerId="LiveId" clId="{650B06E1-0044-4B04-8616-DD56D57EC627}" dt="2022-05-23T18:18:04.938" v="3321" actId="1076"/>
          <ac:picMkLst>
            <pc:docMk/>
            <pc:sldMk cId="1578726356" sldId="265"/>
            <ac:picMk id="8" creationId="{D4272ACB-20F0-4362-0058-4D29A622C7EF}"/>
          </ac:picMkLst>
        </pc:picChg>
        <pc:picChg chg="add mod">
          <ac:chgData name="azadeh.m m" userId="1bfe4053bdf8472e" providerId="LiveId" clId="{650B06E1-0044-4B04-8616-DD56D57EC627}" dt="2022-05-23T18:17:56.327" v="3320" actId="1076"/>
          <ac:picMkLst>
            <pc:docMk/>
            <pc:sldMk cId="1578726356" sldId="265"/>
            <ac:picMk id="10" creationId="{84F853BF-47F2-5769-C0FA-33D54494DC32}"/>
          </ac:picMkLst>
        </pc:picChg>
        <pc:picChg chg="add mod">
          <ac:chgData name="azadeh.m m" userId="1bfe4053bdf8472e" providerId="LiveId" clId="{650B06E1-0044-4B04-8616-DD56D57EC627}" dt="2022-05-23T18:21:31.542" v="3336" actId="1076"/>
          <ac:picMkLst>
            <pc:docMk/>
            <pc:sldMk cId="1578726356" sldId="265"/>
            <ac:picMk id="12" creationId="{4942F6AA-89F4-42AB-06B4-91BB4C6E428C}"/>
          </ac:picMkLst>
        </pc:picChg>
        <pc:picChg chg="add mod">
          <ac:chgData name="azadeh.m m" userId="1bfe4053bdf8472e" providerId="LiveId" clId="{650B06E1-0044-4B04-8616-DD56D57EC627}" dt="2022-05-23T18:27:50.431" v="3468" actId="1076"/>
          <ac:picMkLst>
            <pc:docMk/>
            <pc:sldMk cId="1578726356" sldId="265"/>
            <ac:picMk id="14" creationId="{34409A7F-79E0-F603-C21D-387F0C04E92E}"/>
          </ac:picMkLst>
        </pc:picChg>
        <pc:picChg chg="add mod">
          <ac:chgData name="azadeh.m m" userId="1bfe4053bdf8472e" providerId="LiveId" clId="{650B06E1-0044-4B04-8616-DD56D57EC627}" dt="2022-05-23T18:29:47.251" v="3546" actId="1076"/>
          <ac:picMkLst>
            <pc:docMk/>
            <pc:sldMk cId="1578726356" sldId="265"/>
            <ac:picMk id="16" creationId="{02764271-E040-AD47-67ED-88331E6116E1}"/>
          </ac:picMkLst>
        </pc:picChg>
        <pc:picChg chg="add mod">
          <ac:chgData name="azadeh.m m" userId="1bfe4053bdf8472e" providerId="LiveId" clId="{650B06E1-0044-4B04-8616-DD56D57EC627}" dt="2022-05-23T18:35:07.469" v="3652" actId="1076"/>
          <ac:picMkLst>
            <pc:docMk/>
            <pc:sldMk cId="1578726356" sldId="265"/>
            <ac:picMk id="18" creationId="{F24C17A8-686E-D504-B22A-1054C20CF63A}"/>
          </ac:picMkLst>
        </pc:picChg>
      </pc:sldChg>
      <pc:sldChg chg="addSp delSp modSp mod">
        <pc:chgData name="azadeh.m m" userId="1bfe4053bdf8472e" providerId="LiveId" clId="{650B06E1-0044-4B04-8616-DD56D57EC627}" dt="2022-05-23T17:14:44.983" v="3106" actId="20577"/>
        <pc:sldMkLst>
          <pc:docMk/>
          <pc:sldMk cId="779971636" sldId="266"/>
        </pc:sldMkLst>
        <pc:spChg chg="mod">
          <ac:chgData name="azadeh.m m" userId="1bfe4053bdf8472e" providerId="LiveId" clId="{650B06E1-0044-4B04-8616-DD56D57EC627}" dt="2022-05-23T17:13:40.839" v="3096" actId="20577"/>
          <ac:spMkLst>
            <pc:docMk/>
            <pc:sldMk cId="779971636" sldId="266"/>
            <ac:spMk id="5" creationId="{1B07C49E-AFFC-EC46-8930-E4D428F5F943}"/>
          </ac:spMkLst>
        </pc:spChg>
        <pc:spChg chg="add del">
          <ac:chgData name="azadeh.m m" userId="1bfe4053bdf8472e" providerId="LiveId" clId="{650B06E1-0044-4B04-8616-DD56D57EC627}" dt="2022-05-23T16:34:59.238" v="2711" actId="478"/>
          <ac:spMkLst>
            <pc:docMk/>
            <pc:sldMk cId="779971636" sldId="266"/>
            <ac:spMk id="6" creationId="{A13A6F5E-5D46-6DD4-BBA0-D659B2B9A5FD}"/>
          </ac:spMkLst>
        </pc:spChg>
        <pc:spChg chg="add del">
          <ac:chgData name="azadeh.m m" userId="1bfe4053bdf8472e" providerId="LiveId" clId="{650B06E1-0044-4B04-8616-DD56D57EC627}" dt="2022-05-23T17:01:01.946" v="2886" actId="11529"/>
          <ac:spMkLst>
            <pc:docMk/>
            <pc:sldMk cId="779971636" sldId="266"/>
            <ac:spMk id="16" creationId="{F4968C98-2E67-1460-8CB1-12FAD435BA80}"/>
          </ac:spMkLst>
        </pc:spChg>
        <pc:spChg chg="add del">
          <ac:chgData name="azadeh.m m" userId="1bfe4053bdf8472e" providerId="LiveId" clId="{650B06E1-0044-4B04-8616-DD56D57EC627}" dt="2022-05-23T17:01:28.126" v="2893" actId="11529"/>
          <ac:spMkLst>
            <pc:docMk/>
            <pc:sldMk cId="779971636" sldId="266"/>
            <ac:spMk id="17" creationId="{45E8B485-78FC-B590-C681-B240516213BF}"/>
          </ac:spMkLst>
        </pc:spChg>
        <pc:spChg chg="add del">
          <ac:chgData name="azadeh.m m" userId="1bfe4053bdf8472e" providerId="LiveId" clId="{650B06E1-0044-4B04-8616-DD56D57EC627}" dt="2022-05-23T17:02:34.326" v="2906" actId="478"/>
          <ac:spMkLst>
            <pc:docMk/>
            <pc:sldMk cId="779971636" sldId="266"/>
            <ac:spMk id="18" creationId="{8087511D-D685-D5CE-B037-4027FBBBB775}"/>
          </ac:spMkLst>
        </pc:spChg>
        <pc:spChg chg="add mod">
          <ac:chgData name="azadeh.m m" userId="1bfe4053bdf8472e" providerId="LiveId" clId="{650B06E1-0044-4B04-8616-DD56D57EC627}" dt="2022-05-23T17:03:12.735" v="2921" actId="1076"/>
          <ac:spMkLst>
            <pc:docMk/>
            <pc:sldMk cId="779971636" sldId="266"/>
            <ac:spMk id="19" creationId="{A937CDD9-14E2-43D2-ADEA-7A83B88CBEB7}"/>
          </ac:spMkLst>
        </pc:spChg>
        <pc:spChg chg="add mod">
          <ac:chgData name="azadeh.m m" userId="1bfe4053bdf8472e" providerId="LiveId" clId="{650B06E1-0044-4B04-8616-DD56D57EC627}" dt="2022-05-23T17:12:22.727" v="3024" actId="1076"/>
          <ac:spMkLst>
            <pc:docMk/>
            <pc:sldMk cId="779971636" sldId="266"/>
            <ac:spMk id="20" creationId="{93075665-B97B-525C-809E-92062FFC78F0}"/>
          </ac:spMkLst>
        </pc:spChg>
        <pc:spChg chg="add mod">
          <ac:chgData name="azadeh.m m" userId="1bfe4053bdf8472e" providerId="LiveId" clId="{650B06E1-0044-4B04-8616-DD56D57EC627}" dt="2022-05-23T17:14:10.250" v="3102" actId="1076"/>
          <ac:spMkLst>
            <pc:docMk/>
            <pc:sldMk cId="779971636" sldId="266"/>
            <ac:spMk id="21" creationId="{D5B2F54D-1030-F219-621F-497AB10F675C}"/>
          </ac:spMkLst>
        </pc:spChg>
        <pc:spChg chg="add mod">
          <ac:chgData name="azadeh.m m" userId="1bfe4053bdf8472e" providerId="LiveId" clId="{650B06E1-0044-4B04-8616-DD56D57EC627}" dt="2022-05-23T17:14:44.983" v="3106" actId="20577"/>
          <ac:spMkLst>
            <pc:docMk/>
            <pc:sldMk cId="779971636" sldId="266"/>
            <ac:spMk id="23" creationId="{3AFF0737-30F4-2187-4383-A2B72266B7DD}"/>
          </ac:spMkLst>
        </pc:spChg>
        <pc:picChg chg="add mod">
          <ac:chgData name="azadeh.m m" userId="1bfe4053bdf8472e" providerId="LiveId" clId="{650B06E1-0044-4B04-8616-DD56D57EC627}" dt="2022-05-23T17:14:14.048" v="3103" actId="1076"/>
          <ac:picMkLst>
            <pc:docMk/>
            <pc:sldMk cId="779971636" sldId="266"/>
            <ac:picMk id="8" creationId="{319BDF7E-9F75-9AB6-9B7A-50DFB813C6BB}"/>
          </ac:picMkLst>
        </pc:picChg>
        <pc:picChg chg="add mod">
          <ac:chgData name="azadeh.m m" userId="1bfe4053bdf8472e" providerId="LiveId" clId="{650B06E1-0044-4B04-8616-DD56D57EC627}" dt="2022-05-23T17:12:11.252" v="3023" actId="1076"/>
          <ac:picMkLst>
            <pc:docMk/>
            <pc:sldMk cId="779971636" sldId="266"/>
            <ac:picMk id="10" creationId="{6F3D9251-A374-E46D-31CF-DF1CB33BD261}"/>
          </ac:picMkLst>
        </pc:picChg>
        <pc:picChg chg="add mod">
          <ac:chgData name="azadeh.m m" userId="1bfe4053bdf8472e" providerId="LiveId" clId="{650B06E1-0044-4B04-8616-DD56D57EC627}" dt="2022-05-23T17:14:21.777" v="3104" actId="1076"/>
          <ac:picMkLst>
            <pc:docMk/>
            <pc:sldMk cId="779971636" sldId="266"/>
            <ac:picMk id="15" creationId="{A294EBBB-3853-10DD-8419-8C5475234D40}"/>
          </ac:picMkLst>
        </pc:picChg>
        <pc:cxnChg chg="add del mod">
          <ac:chgData name="azadeh.m m" userId="1bfe4053bdf8472e" providerId="LiveId" clId="{650B06E1-0044-4B04-8616-DD56D57EC627}" dt="2022-05-23T16:58:18.032" v="2857" actId="478"/>
          <ac:cxnSpMkLst>
            <pc:docMk/>
            <pc:sldMk cId="779971636" sldId="266"/>
            <ac:cxnSpMk id="12" creationId="{D616B2F0-A5DC-E3C9-F5E0-589820AB7827}"/>
          </ac:cxnSpMkLst>
        </pc:cxnChg>
      </pc:sldChg>
      <pc:sldChg chg="addSp delSp modSp mod">
        <pc:chgData name="azadeh.m m" userId="1bfe4053bdf8472e" providerId="LiveId" clId="{650B06E1-0044-4B04-8616-DD56D57EC627}" dt="2022-05-23T21:22:28.703" v="5051" actId="20577"/>
        <pc:sldMkLst>
          <pc:docMk/>
          <pc:sldMk cId="3865605948" sldId="269"/>
        </pc:sldMkLst>
        <pc:spChg chg="add mod">
          <ac:chgData name="azadeh.m m" userId="1bfe4053bdf8472e" providerId="LiveId" clId="{650B06E1-0044-4B04-8616-DD56D57EC627}" dt="2022-05-23T21:22:28.703" v="5051" actId="20577"/>
          <ac:spMkLst>
            <pc:docMk/>
            <pc:sldMk cId="3865605948" sldId="269"/>
            <ac:spMk id="2" creationId="{E5906FF9-D016-7780-C400-B8EDA0632F81}"/>
          </ac:spMkLst>
        </pc:spChg>
        <pc:spChg chg="del mod">
          <ac:chgData name="azadeh.m m" userId="1bfe4053bdf8472e" providerId="LiveId" clId="{650B06E1-0044-4B04-8616-DD56D57EC627}" dt="2022-05-23T21:16:08.530" v="4774" actId="478"/>
          <ac:spMkLst>
            <pc:docMk/>
            <pc:sldMk cId="3865605948" sldId="269"/>
            <ac:spMk id="3" creationId="{373827F3-F386-AA4E-80ED-D86DEF8C158D}"/>
          </ac:spMkLst>
        </pc:spChg>
        <pc:picChg chg="add mod">
          <ac:chgData name="azadeh.m m" userId="1bfe4053bdf8472e" providerId="LiveId" clId="{650B06E1-0044-4B04-8616-DD56D57EC627}" dt="2022-05-23T21:18:18.522" v="4776" actId="1076"/>
          <ac:picMkLst>
            <pc:docMk/>
            <pc:sldMk cId="3865605948" sldId="269"/>
            <ac:picMk id="6" creationId="{C22C5D85-9580-0572-6D46-E131578BB373}"/>
          </ac:picMkLst>
        </pc:picChg>
      </pc:sldChg>
      <pc:sldChg chg="addSp delSp modSp mod">
        <pc:chgData name="azadeh.m m" userId="1bfe4053bdf8472e" providerId="LiveId" clId="{650B06E1-0044-4B04-8616-DD56D57EC627}" dt="2022-05-23T22:26:14.198" v="6057" actId="20577"/>
        <pc:sldMkLst>
          <pc:docMk/>
          <pc:sldMk cId="2727850971" sldId="270"/>
        </pc:sldMkLst>
        <pc:spChg chg="del">
          <ac:chgData name="azadeh.m m" userId="1bfe4053bdf8472e" providerId="LiveId" clId="{650B06E1-0044-4B04-8616-DD56D57EC627}" dt="2022-05-23T22:24:05.238" v="5938" actId="478"/>
          <ac:spMkLst>
            <pc:docMk/>
            <pc:sldMk cId="2727850971" sldId="270"/>
            <ac:spMk id="5" creationId="{1B07C49E-AFFC-EC46-8930-E4D428F5F943}"/>
          </ac:spMkLst>
        </pc:spChg>
        <pc:spChg chg="add mod">
          <ac:chgData name="azadeh.m m" userId="1bfe4053bdf8472e" providerId="LiveId" clId="{650B06E1-0044-4B04-8616-DD56D57EC627}" dt="2022-05-23T22:26:14.198" v="6057" actId="20577"/>
          <ac:spMkLst>
            <pc:docMk/>
            <pc:sldMk cId="2727850971" sldId="270"/>
            <ac:spMk id="7" creationId="{9A0F81CE-0951-C66C-0E3A-EB6F6CBA43BE}"/>
          </ac:spMkLst>
        </pc:spChg>
        <pc:picChg chg="add mod">
          <ac:chgData name="azadeh.m m" userId="1bfe4053bdf8472e" providerId="LiveId" clId="{650B06E1-0044-4B04-8616-DD56D57EC627}" dt="2022-05-23T22:24:07.860" v="5939" actId="1076"/>
          <ac:picMkLst>
            <pc:docMk/>
            <pc:sldMk cId="2727850971" sldId="270"/>
            <ac:picMk id="6" creationId="{93DE8CCF-0577-9264-FE39-18FA8CC1C56E}"/>
          </ac:picMkLst>
        </pc:picChg>
      </pc:sldChg>
      <pc:sldChg chg="modSp mod">
        <pc:chgData name="azadeh.m m" userId="1bfe4053bdf8472e" providerId="LiveId" clId="{650B06E1-0044-4B04-8616-DD56D57EC627}" dt="2022-05-24T01:53:42.174" v="8275" actId="20577"/>
        <pc:sldMkLst>
          <pc:docMk/>
          <pc:sldMk cId="1630123617" sldId="274"/>
        </pc:sldMkLst>
        <pc:spChg chg="mod">
          <ac:chgData name="azadeh.m m" userId="1bfe4053bdf8472e" providerId="LiveId" clId="{650B06E1-0044-4B04-8616-DD56D57EC627}" dt="2022-05-24T01:53:42.174" v="8275" actId="20577"/>
          <ac:spMkLst>
            <pc:docMk/>
            <pc:sldMk cId="1630123617" sldId="274"/>
            <ac:spMk id="5" creationId="{28684E62-A9F8-4E7A-AB01-78893062A1B4}"/>
          </ac:spMkLst>
        </pc:spChg>
      </pc:sldChg>
      <pc:sldChg chg="del">
        <pc:chgData name="azadeh.m m" userId="1bfe4053bdf8472e" providerId="LiveId" clId="{650B06E1-0044-4B04-8616-DD56D57EC627}" dt="2022-05-24T01:53:51.984" v="8276" actId="2696"/>
        <pc:sldMkLst>
          <pc:docMk/>
          <pc:sldMk cId="3410008520" sldId="275"/>
        </pc:sldMkLst>
      </pc:sldChg>
      <pc:sldChg chg="modSp mod">
        <pc:chgData name="azadeh.m m" userId="1bfe4053bdf8472e" providerId="LiveId" clId="{650B06E1-0044-4B04-8616-DD56D57EC627}" dt="2022-05-23T19:13:02.354" v="4130" actId="12"/>
        <pc:sldMkLst>
          <pc:docMk/>
          <pc:sldMk cId="148114319" sldId="276"/>
        </pc:sldMkLst>
        <pc:spChg chg="mod">
          <ac:chgData name="azadeh.m m" userId="1bfe4053bdf8472e" providerId="LiveId" clId="{650B06E1-0044-4B04-8616-DD56D57EC627}" dt="2022-05-23T19:13:02.354" v="4130" actId="12"/>
          <ac:spMkLst>
            <pc:docMk/>
            <pc:sldMk cId="148114319" sldId="276"/>
            <ac:spMk id="5" creationId="{1B07C49E-AFFC-EC46-8930-E4D428F5F943}"/>
          </ac:spMkLst>
        </pc:spChg>
      </pc:sldChg>
      <pc:sldChg chg="addSp modSp mod">
        <pc:chgData name="azadeh.m m" userId="1bfe4053bdf8472e" providerId="LiveId" clId="{650B06E1-0044-4B04-8616-DD56D57EC627}" dt="2022-05-24T01:39:45.185" v="7927" actId="1076"/>
        <pc:sldMkLst>
          <pc:docMk/>
          <pc:sldMk cId="2459446073" sldId="289"/>
        </pc:sldMkLst>
        <pc:spChg chg="mod">
          <ac:chgData name="azadeh.m m" userId="1bfe4053bdf8472e" providerId="LiveId" clId="{650B06E1-0044-4B04-8616-DD56D57EC627}" dt="2022-05-24T01:39:38.526" v="7926" actId="5793"/>
          <ac:spMkLst>
            <pc:docMk/>
            <pc:sldMk cId="2459446073" sldId="289"/>
            <ac:spMk id="5" creationId="{1B07C49E-AFFC-EC46-8930-E4D428F5F943}"/>
          </ac:spMkLst>
        </pc:spChg>
        <pc:picChg chg="add mod">
          <ac:chgData name="azadeh.m m" userId="1bfe4053bdf8472e" providerId="LiveId" clId="{650B06E1-0044-4B04-8616-DD56D57EC627}" dt="2022-05-24T01:39:45.185" v="7927" actId="1076"/>
          <ac:picMkLst>
            <pc:docMk/>
            <pc:sldMk cId="2459446073" sldId="289"/>
            <ac:picMk id="3" creationId="{B584E43F-A125-5413-FEDF-2474D21CD749}"/>
          </ac:picMkLst>
        </pc:picChg>
      </pc:sldChg>
      <pc:sldChg chg="modSp mod">
        <pc:chgData name="azadeh.m m" userId="1bfe4053bdf8472e" providerId="LiveId" clId="{650B06E1-0044-4B04-8616-DD56D57EC627}" dt="2022-05-23T21:12:00.980" v="4766" actId="20577"/>
        <pc:sldMkLst>
          <pc:docMk/>
          <pc:sldMk cId="1813711241" sldId="293"/>
        </pc:sldMkLst>
        <pc:spChg chg="mod">
          <ac:chgData name="azadeh.m m" userId="1bfe4053bdf8472e" providerId="LiveId" clId="{650B06E1-0044-4B04-8616-DD56D57EC627}" dt="2022-05-23T21:12:00.980" v="4766" actId="20577"/>
          <ac:spMkLst>
            <pc:docMk/>
            <pc:sldMk cId="1813711241" sldId="293"/>
            <ac:spMk id="5" creationId="{1B07C49E-AFFC-EC46-8930-E4D428F5F943}"/>
          </ac:spMkLst>
        </pc:spChg>
      </pc:sldChg>
      <pc:sldChg chg="addSp delSp modSp mod">
        <pc:chgData name="azadeh.m m" userId="1bfe4053bdf8472e" providerId="LiveId" clId="{650B06E1-0044-4B04-8616-DD56D57EC627}" dt="2022-05-23T23:54:35.011" v="7332" actId="1076"/>
        <pc:sldMkLst>
          <pc:docMk/>
          <pc:sldMk cId="981671777" sldId="296"/>
        </pc:sldMkLst>
        <pc:spChg chg="mod">
          <ac:chgData name="azadeh.m m" userId="1bfe4053bdf8472e" providerId="LiveId" clId="{650B06E1-0044-4B04-8616-DD56D57EC627}" dt="2022-05-23T23:54:19.833" v="7329"/>
          <ac:spMkLst>
            <pc:docMk/>
            <pc:sldMk cId="981671777" sldId="296"/>
            <ac:spMk id="2" creationId="{54176327-8CC4-4356-8BBB-DC4965CE9857}"/>
          </ac:spMkLst>
        </pc:spChg>
        <pc:spChg chg="del mod">
          <ac:chgData name="azadeh.m m" userId="1bfe4053bdf8472e" providerId="LiveId" clId="{650B06E1-0044-4B04-8616-DD56D57EC627}" dt="2022-05-23T23:54:32.342" v="7331" actId="478"/>
          <ac:spMkLst>
            <pc:docMk/>
            <pc:sldMk cId="981671777" sldId="296"/>
            <ac:spMk id="5" creationId="{85D9F803-CDBC-C74C-AF1B-2B5937D1C241}"/>
          </ac:spMkLst>
        </pc:spChg>
        <pc:picChg chg="add mod">
          <ac:chgData name="azadeh.m m" userId="1bfe4053bdf8472e" providerId="LiveId" clId="{650B06E1-0044-4B04-8616-DD56D57EC627}" dt="2022-05-23T23:54:35.011" v="7332" actId="1076"/>
          <ac:picMkLst>
            <pc:docMk/>
            <pc:sldMk cId="981671777" sldId="296"/>
            <ac:picMk id="6" creationId="{DEE0BFF1-1E57-88DE-7B39-E8E67C260FDB}"/>
          </ac:picMkLst>
        </pc:picChg>
      </pc:sldChg>
      <pc:sldChg chg="addSp delSp modSp mod">
        <pc:chgData name="azadeh.m m" userId="1bfe4053bdf8472e" providerId="LiveId" clId="{650B06E1-0044-4B04-8616-DD56D57EC627}" dt="2022-05-23T00:59:43.771" v="1767" actId="20577"/>
        <pc:sldMkLst>
          <pc:docMk/>
          <pc:sldMk cId="280316088" sldId="299"/>
        </pc:sldMkLst>
        <pc:spChg chg="mod">
          <ac:chgData name="azadeh.m m" userId="1bfe4053bdf8472e" providerId="LiveId" clId="{650B06E1-0044-4B04-8616-DD56D57EC627}" dt="2022-05-23T00:59:43.771" v="1767" actId="20577"/>
          <ac:spMkLst>
            <pc:docMk/>
            <pc:sldMk cId="280316088" sldId="299"/>
            <ac:spMk id="3" creationId="{AB0AB2AC-B7E6-6849-9AE9-697369407F8F}"/>
          </ac:spMkLst>
        </pc:spChg>
        <pc:spChg chg="add del mod">
          <ac:chgData name="azadeh.m m" userId="1bfe4053bdf8472e" providerId="LiveId" clId="{650B06E1-0044-4B04-8616-DD56D57EC627}" dt="2022-05-22T23:22:10.763" v="1515" actId="478"/>
          <ac:spMkLst>
            <pc:docMk/>
            <pc:sldMk cId="280316088" sldId="299"/>
            <ac:spMk id="5" creationId="{1B07C49E-AFFC-EC46-8930-E4D428F5F943}"/>
          </ac:spMkLst>
        </pc:spChg>
        <pc:spChg chg="del mod">
          <ac:chgData name="azadeh.m m" userId="1bfe4053bdf8472e" providerId="LiveId" clId="{650B06E1-0044-4B04-8616-DD56D57EC627}" dt="2022-05-23T00:12:51.266" v="1526" actId="478"/>
          <ac:spMkLst>
            <pc:docMk/>
            <pc:sldMk cId="280316088" sldId="299"/>
            <ac:spMk id="6" creationId="{772D0411-8FF8-C540-84AE-DBA0703D368C}"/>
          </ac:spMkLst>
        </pc:spChg>
        <pc:spChg chg="add del">
          <ac:chgData name="azadeh.m m" userId="1bfe4053bdf8472e" providerId="LiveId" clId="{650B06E1-0044-4B04-8616-DD56D57EC627}" dt="2022-05-23T00:25:06.096" v="1545" actId="478"/>
          <ac:spMkLst>
            <pc:docMk/>
            <pc:sldMk cId="280316088" sldId="299"/>
            <ac:spMk id="20" creationId="{FE328384-6968-45C4-3032-50CCA804422C}"/>
          </ac:spMkLst>
        </pc:spChg>
        <pc:spChg chg="add mod">
          <ac:chgData name="azadeh.m m" userId="1bfe4053bdf8472e" providerId="LiveId" clId="{650B06E1-0044-4B04-8616-DD56D57EC627}" dt="2022-05-23T00:25:03.196" v="1544" actId="1076"/>
          <ac:spMkLst>
            <pc:docMk/>
            <pc:sldMk cId="280316088" sldId="299"/>
            <ac:spMk id="21" creationId="{3A589AB6-AB75-ABF0-4C26-9343BC79661B}"/>
          </ac:spMkLst>
        </pc:spChg>
        <pc:spChg chg="add mod">
          <ac:chgData name="azadeh.m m" userId="1bfe4053bdf8472e" providerId="LiveId" clId="{650B06E1-0044-4B04-8616-DD56D57EC627}" dt="2022-05-23T00:25:35.173" v="1552" actId="14100"/>
          <ac:spMkLst>
            <pc:docMk/>
            <pc:sldMk cId="280316088" sldId="299"/>
            <ac:spMk id="22" creationId="{51315441-8A57-2019-174B-9357FD0FD56D}"/>
          </ac:spMkLst>
        </pc:spChg>
        <pc:spChg chg="add mod">
          <ac:chgData name="azadeh.m m" userId="1bfe4053bdf8472e" providerId="LiveId" clId="{650B06E1-0044-4B04-8616-DD56D57EC627}" dt="2022-05-23T00:26:45.057" v="1562" actId="14100"/>
          <ac:spMkLst>
            <pc:docMk/>
            <pc:sldMk cId="280316088" sldId="299"/>
            <ac:spMk id="23" creationId="{89F83A63-AF28-98CA-2147-B46DF7F3E82C}"/>
          </ac:spMkLst>
        </pc:spChg>
        <pc:spChg chg="add mod">
          <ac:chgData name="azadeh.m m" userId="1bfe4053bdf8472e" providerId="LiveId" clId="{650B06E1-0044-4B04-8616-DD56D57EC627}" dt="2022-05-23T00:26:21.887" v="1559" actId="1076"/>
          <ac:spMkLst>
            <pc:docMk/>
            <pc:sldMk cId="280316088" sldId="299"/>
            <ac:spMk id="24" creationId="{C84C5406-D3F9-974F-1C2C-22AA138948B8}"/>
          </ac:spMkLst>
        </pc:spChg>
        <pc:picChg chg="add del mod ord">
          <ac:chgData name="azadeh.m m" userId="1bfe4053bdf8472e" providerId="LiveId" clId="{650B06E1-0044-4B04-8616-DD56D57EC627}" dt="2022-05-22T23:21:47.252" v="1514" actId="22"/>
          <ac:picMkLst>
            <pc:docMk/>
            <pc:sldMk cId="280316088" sldId="299"/>
            <ac:picMk id="7" creationId="{905899DA-71DC-D587-AB9B-9397221E22B4}"/>
          </ac:picMkLst>
        </pc:picChg>
        <pc:picChg chg="add mod">
          <ac:chgData name="azadeh.m m" userId="1bfe4053bdf8472e" providerId="LiveId" clId="{650B06E1-0044-4B04-8616-DD56D57EC627}" dt="2022-05-23T00:24:59.752" v="1543" actId="1076"/>
          <ac:picMkLst>
            <pc:docMk/>
            <pc:sldMk cId="280316088" sldId="299"/>
            <ac:picMk id="9" creationId="{E58039EB-F617-909C-824D-244E23166559}"/>
          </ac:picMkLst>
        </pc:picChg>
        <pc:picChg chg="add mod">
          <ac:chgData name="azadeh.m m" userId="1bfe4053bdf8472e" providerId="LiveId" clId="{650B06E1-0044-4B04-8616-DD56D57EC627}" dt="2022-05-23T00:25:09.603" v="1546" actId="1076"/>
          <ac:picMkLst>
            <pc:docMk/>
            <pc:sldMk cId="280316088" sldId="299"/>
            <ac:picMk id="11" creationId="{5F7CDD66-D713-5599-BAF5-CBCF7B1851C9}"/>
          </ac:picMkLst>
        </pc:picChg>
        <pc:picChg chg="add del mod">
          <ac:chgData name="azadeh.m m" userId="1bfe4053bdf8472e" providerId="LiveId" clId="{650B06E1-0044-4B04-8616-DD56D57EC627}" dt="2022-05-23T00:20:39.970" v="1529" actId="478"/>
          <ac:picMkLst>
            <pc:docMk/>
            <pc:sldMk cId="280316088" sldId="299"/>
            <ac:picMk id="13" creationId="{CF6ADFA8-DA6E-A531-264B-A4D9D0F562DF}"/>
          </ac:picMkLst>
        </pc:picChg>
        <pc:picChg chg="add mod">
          <ac:chgData name="azadeh.m m" userId="1bfe4053bdf8472e" providerId="LiveId" clId="{650B06E1-0044-4B04-8616-DD56D57EC627}" dt="2022-05-23T00:24:26.335" v="1537" actId="1076"/>
          <ac:picMkLst>
            <pc:docMk/>
            <pc:sldMk cId="280316088" sldId="299"/>
            <ac:picMk id="15" creationId="{08D464A2-8274-1FEB-6DF0-932C4A152BF5}"/>
          </ac:picMkLst>
        </pc:picChg>
        <pc:picChg chg="add mod">
          <ac:chgData name="azadeh.m m" userId="1bfe4053bdf8472e" providerId="LiveId" clId="{650B06E1-0044-4B04-8616-DD56D57EC627}" dt="2022-05-23T00:24:34.922" v="1538" actId="1076"/>
          <ac:picMkLst>
            <pc:docMk/>
            <pc:sldMk cId="280316088" sldId="299"/>
            <ac:picMk id="17" creationId="{DD40F9AC-FB48-8D65-C13F-AE79F2CDD8C2}"/>
          </ac:picMkLst>
        </pc:picChg>
        <pc:picChg chg="add mod">
          <ac:chgData name="azadeh.m m" userId="1bfe4053bdf8472e" providerId="LiveId" clId="{650B06E1-0044-4B04-8616-DD56D57EC627}" dt="2022-05-23T00:24:21.847" v="1536" actId="1076"/>
          <ac:picMkLst>
            <pc:docMk/>
            <pc:sldMk cId="280316088" sldId="299"/>
            <ac:picMk id="19" creationId="{06CA2987-F8CD-140C-73BE-16D70375A894}"/>
          </ac:picMkLst>
        </pc:picChg>
      </pc:sldChg>
      <pc:sldChg chg="addSp delSp modSp mod">
        <pc:chgData name="azadeh.m m" userId="1bfe4053bdf8472e" providerId="LiveId" clId="{650B06E1-0044-4B04-8616-DD56D57EC627}" dt="2022-05-23T17:19:18.393" v="3187"/>
        <pc:sldMkLst>
          <pc:docMk/>
          <pc:sldMk cId="1385553969" sldId="302"/>
        </pc:sldMkLst>
        <pc:spChg chg="del">
          <ac:chgData name="azadeh.m m" userId="1bfe4053bdf8472e" providerId="LiveId" clId="{650B06E1-0044-4B04-8616-DD56D57EC627}" dt="2022-05-23T03:09:04.225" v="1803" actId="478"/>
          <ac:spMkLst>
            <pc:docMk/>
            <pc:sldMk cId="1385553969" sldId="302"/>
            <ac:spMk id="2" creationId="{8B78C759-C687-440F-8CAE-D3071F1AB630}"/>
          </ac:spMkLst>
        </pc:spChg>
        <pc:spChg chg="mod">
          <ac:chgData name="azadeh.m m" userId="1bfe4053bdf8472e" providerId="LiveId" clId="{650B06E1-0044-4B04-8616-DD56D57EC627}" dt="2022-05-23T17:19:18.393" v="3187"/>
          <ac:spMkLst>
            <pc:docMk/>
            <pc:sldMk cId="1385553969" sldId="302"/>
            <ac:spMk id="3" creationId="{AB0AB2AC-B7E6-6849-9AE9-697369407F8F}"/>
          </ac:spMkLst>
        </pc:spChg>
        <pc:spChg chg="add del mod">
          <ac:chgData name="azadeh.m m" userId="1bfe4053bdf8472e" providerId="LiveId" clId="{650B06E1-0044-4B04-8616-DD56D57EC627}" dt="2022-05-23T03:16:22.120" v="1819"/>
          <ac:spMkLst>
            <pc:docMk/>
            <pc:sldMk cId="1385553969" sldId="302"/>
            <ac:spMk id="8" creationId="{3253DD44-D821-7530-0F7A-5F3536A1D832}"/>
          </ac:spMkLst>
        </pc:spChg>
        <pc:spChg chg="add mod">
          <ac:chgData name="azadeh.m m" userId="1bfe4053bdf8472e" providerId="LiveId" clId="{650B06E1-0044-4B04-8616-DD56D57EC627}" dt="2022-05-23T03:19:00.157" v="1847" actId="255"/>
          <ac:spMkLst>
            <pc:docMk/>
            <pc:sldMk cId="1385553969" sldId="302"/>
            <ac:spMk id="9" creationId="{C7CFC7E3-AD20-CDA6-A7ED-7A71E93F64E2}"/>
          </ac:spMkLst>
        </pc:spChg>
        <pc:spChg chg="add mod">
          <ac:chgData name="azadeh.m m" userId="1bfe4053bdf8472e" providerId="LiveId" clId="{650B06E1-0044-4B04-8616-DD56D57EC627}" dt="2022-05-23T03:18:45.839" v="1845" actId="5793"/>
          <ac:spMkLst>
            <pc:docMk/>
            <pc:sldMk cId="1385553969" sldId="302"/>
            <ac:spMk id="13" creationId="{68D57AF8-36D6-9D08-0781-6DB00361C501}"/>
          </ac:spMkLst>
        </pc:spChg>
        <pc:spChg chg="add mod">
          <ac:chgData name="azadeh.m m" userId="1bfe4053bdf8472e" providerId="LiveId" clId="{650B06E1-0044-4B04-8616-DD56D57EC627}" dt="2022-05-23T03:21:11.919" v="1859" actId="20577"/>
          <ac:spMkLst>
            <pc:docMk/>
            <pc:sldMk cId="1385553969" sldId="302"/>
            <ac:spMk id="16" creationId="{6F3CF0D9-9A63-CC49-972B-C8C19376EB2D}"/>
          </ac:spMkLst>
        </pc:spChg>
        <pc:spChg chg="add mod">
          <ac:chgData name="azadeh.m m" userId="1bfe4053bdf8472e" providerId="LiveId" clId="{650B06E1-0044-4B04-8616-DD56D57EC627}" dt="2022-05-23T03:24:51.337" v="1875" actId="20577"/>
          <ac:spMkLst>
            <pc:docMk/>
            <pc:sldMk cId="1385553969" sldId="302"/>
            <ac:spMk id="19" creationId="{C7720131-CC0E-570D-9DCB-039B91E5CBEF}"/>
          </ac:spMkLst>
        </pc:spChg>
        <pc:spChg chg="add mod">
          <ac:chgData name="azadeh.m m" userId="1bfe4053bdf8472e" providerId="LiveId" clId="{650B06E1-0044-4B04-8616-DD56D57EC627}" dt="2022-05-23T15:16:37.288" v="1888" actId="1076"/>
          <ac:spMkLst>
            <pc:docMk/>
            <pc:sldMk cId="1385553969" sldId="302"/>
            <ac:spMk id="22" creationId="{E7CB4DDE-7548-A31C-546D-0DF58A2EE265}"/>
          </ac:spMkLst>
        </pc:spChg>
        <pc:picChg chg="add del mod">
          <ac:chgData name="azadeh.m m" userId="1bfe4053bdf8472e" providerId="LiveId" clId="{650B06E1-0044-4B04-8616-DD56D57EC627}" dt="2022-05-23T03:16:56.812" v="1832" actId="1076"/>
          <ac:picMkLst>
            <pc:docMk/>
            <pc:sldMk cId="1385553969" sldId="302"/>
            <ac:picMk id="7" creationId="{BF2ECC20-E93D-28B5-F3C5-77B02290819F}"/>
          </ac:picMkLst>
        </pc:picChg>
        <pc:picChg chg="add mod">
          <ac:chgData name="azadeh.m m" userId="1bfe4053bdf8472e" providerId="LiveId" clId="{650B06E1-0044-4B04-8616-DD56D57EC627}" dt="2022-05-23T03:18:03.310" v="1834" actId="1076"/>
          <ac:picMkLst>
            <pc:docMk/>
            <pc:sldMk cId="1385553969" sldId="302"/>
            <ac:picMk id="12" creationId="{AC54B91C-0060-C4D1-B82A-C891F1104F80}"/>
          </ac:picMkLst>
        </pc:picChg>
        <pc:picChg chg="add mod">
          <ac:chgData name="azadeh.m m" userId="1bfe4053bdf8472e" providerId="LiveId" clId="{650B06E1-0044-4B04-8616-DD56D57EC627}" dt="2022-05-23T03:20:55.047" v="1849" actId="1076"/>
          <ac:picMkLst>
            <pc:docMk/>
            <pc:sldMk cId="1385553969" sldId="302"/>
            <ac:picMk id="15" creationId="{5142DDD8-FF57-CA4F-99E0-D6D9BA27EF7A}"/>
          </ac:picMkLst>
        </pc:picChg>
        <pc:picChg chg="add mod">
          <ac:chgData name="azadeh.m m" userId="1bfe4053bdf8472e" providerId="LiveId" clId="{650B06E1-0044-4B04-8616-DD56D57EC627}" dt="2022-05-23T03:22:44.234" v="1862" actId="1076"/>
          <ac:picMkLst>
            <pc:docMk/>
            <pc:sldMk cId="1385553969" sldId="302"/>
            <ac:picMk id="18" creationId="{B01555BE-3375-02A4-3975-467F0946D6A5}"/>
          </ac:picMkLst>
        </pc:picChg>
        <pc:picChg chg="add mod">
          <ac:chgData name="azadeh.m m" userId="1bfe4053bdf8472e" providerId="LiveId" clId="{650B06E1-0044-4B04-8616-DD56D57EC627}" dt="2022-05-23T15:31:30.632" v="2165" actId="1076"/>
          <ac:picMkLst>
            <pc:docMk/>
            <pc:sldMk cId="1385553969" sldId="302"/>
            <ac:picMk id="21" creationId="{F13A1961-F0DF-E388-0537-E4B4DEA33797}"/>
          </ac:picMkLst>
        </pc:picChg>
      </pc:sldChg>
      <pc:sldChg chg="modSp mod">
        <pc:chgData name="azadeh.m m" userId="1bfe4053bdf8472e" providerId="LiveId" clId="{650B06E1-0044-4B04-8616-DD56D57EC627}" dt="2022-05-23T20:38:43.328" v="4255" actId="20577"/>
        <pc:sldMkLst>
          <pc:docMk/>
          <pc:sldMk cId="334532777" sldId="303"/>
        </pc:sldMkLst>
        <pc:spChg chg="mod">
          <ac:chgData name="azadeh.m m" userId="1bfe4053bdf8472e" providerId="LiveId" clId="{650B06E1-0044-4B04-8616-DD56D57EC627}" dt="2022-05-23T20:38:43.328" v="4255" actId="20577"/>
          <ac:spMkLst>
            <pc:docMk/>
            <pc:sldMk cId="334532777" sldId="303"/>
            <ac:spMk id="5" creationId="{1B07C49E-AFFC-EC46-8930-E4D428F5F943}"/>
          </ac:spMkLst>
        </pc:spChg>
      </pc:sldChg>
      <pc:sldChg chg="addSp delSp modSp mod">
        <pc:chgData name="azadeh.m m" userId="1bfe4053bdf8472e" providerId="LiveId" clId="{650B06E1-0044-4B04-8616-DD56D57EC627}" dt="2022-05-23T21:28:10.890" v="5256" actId="1076"/>
        <pc:sldMkLst>
          <pc:docMk/>
          <pc:sldMk cId="3869789237" sldId="304"/>
        </pc:sldMkLst>
        <pc:spChg chg="mod">
          <ac:chgData name="azadeh.m m" userId="1bfe4053bdf8472e" providerId="LiveId" clId="{650B06E1-0044-4B04-8616-DD56D57EC627}" dt="2022-05-23T21:28:10.890" v="5256" actId="1076"/>
          <ac:spMkLst>
            <pc:docMk/>
            <pc:sldMk cId="3869789237" sldId="304"/>
            <ac:spMk id="3" creationId="{373827F3-F386-AA4E-80ED-D86DEF8C158D}"/>
          </ac:spMkLst>
        </pc:spChg>
        <pc:picChg chg="add del mod">
          <ac:chgData name="azadeh.m m" userId="1bfe4053bdf8472e" providerId="LiveId" clId="{650B06E1-0044-4B04-8616-DD56D57EC627}" dt="2022-05-23T21:25:42.624" v="5121" actId="478"/>
          <ac:picMkLst>
            <pc:docMk/>
            <pc:sldMk cId="3869789237" sldId="304"/>
            <ac:picMk id="6" creationId="{7862FC4F-D1C6-04B8-676D-DF25D8A07C94}"/>
          </ac:picMkLst>
        </pc:picChg>
        <pc:picChg chg="add mod">
          <ac:chgData name="azadeh.m m" userId="1bfe4053bdf8472e" providerId="LiveId" clId="{650B06E1-0044-4B04-8616-DD56D57EC627}" dt="2022-05-23T21:25:48.054" v="5123" actId="1076"/>
          <ac:picMkLst>
            <pc:docMk/>
            <pc:sldMk cId="3869789237" sldId="304"/>
            <ac:picMk id="7" creationId="{B51A0200-9922-FE03-EC9C-0086BCCA4C9F}"/>
          </ac:picMkLst>
        </pc:picChg>
      </pc:sldChg>
      <pc:sldChg chg="addSp modSp mod">
        <pc:chgData name="azadeh.m m" userId="1bfe4053bdf8472e" providerId="LiveId" clId="{650B06E1-0044-4B04-8616-DD56D57EC627}" dt="2022-05-23T21:33:13.723" v="5366" actId="20577"/>
        <pc:sldMkLst>
          <pc:docMk/>
          <pc:sldMk cId="80090182" sldId="305"/>
        </pc:sldMkLst>
        <pc:spChg chg="mod">
          <ac:chgData name="azadeh.m m" userId="1bfe4053bdf8472e" providerId="LiveId" clId="{650B06E1-0044-4B04-8616-DD56D57EC627}" dt="2022-05-23T21:33:13.723" v="5366" actId="20577"/>
          <ac:spMkLst>
            <pc:docMk/>
            <pc:sldMk cId="80090182" sldId="305"/>
            <ac:spMk id="3" creationId="{373827F3-F386-AA4E-80ED-D86DEF8C158D}"/>
          </ac:spMkLst>
        </pc:spChg>
        <pc:picChg chg="add mod">
          <ac:chgData name="azadeh.m m" userId="1bfe4053bdf8472e" providerId="LiveId" clId="{650B06E1-0044-4B04-8616-DD56D57EC627}" dt="2022-05-23T21:30:51.869" v="5258" actId="1076"/>
          <ac:picMkLst>
            <pc:docMk/>
            <pc:sldMk cId="80090182" sldId="305"/>
            <ac:picMk id="6" creationId="{DF72FB87-AC40-BEB7-0148-D3B6331F3532}"/>
          </ac:picMkLst>
        </pc:picChg>
      </pc:sldChg>
      <pc:sldChg chg="addSp modSp mod">
        <pc:chgData name="azadeh.m m" userId="1bfe4053bdf8472e" providerId="LiveId" clId="{650B06E1-0044-4B04-8616-DD56D57EC627}" dt="2022-05-23T22:06:18.893" v="5753" actId="313"/>
        <pc:sldMkLst>
          <pc:docMk/>
          <pc:sldMk cId="3145340593" sldId="306"/>
        </pc:sldMkLst>
        <pc:spChg chg="mod">
          <ac:chgData name="azadeh.m m" userId="1bfe4053bdf8472e" providerId="LiveId" clId="{650B06E1-0044-4B04-8616-DD56D57EC627}" dt="2022-05-23T22:06:18.893" v="5753" actId="313"/>
          <ac:spMkLst>
            <pc:docMk/>
            <pc:sldMk cId="3145340593" sldId="306"/>
            <ac:spMk id="3" creationId="{373827F3-F386-AA4E-80ED-D86DEF8C158D}"/>
          </ac:spMkLst>
        </pc:spChg>
        <pc:picChg chg="add mod">
          <ac:chgData name="azadeh.m m" userId="1bfe4053bdf8472e" providerId="LiveId" clId="{650B06E1-0044-4B04-8616-DD56D57EC627}" dt="2022-05-23T22:00:37.372" v="5533" actId="14100"/>
          <ac:picMkLst>
            <pc:docMk/>
            <pc:sldMk cId="3145340593" sldId="306"/>
            <ac:picMk id="6" creationId="{C7627050-7FED-88AC-24E8-84BD9E5EEAE1}"/>
          </ac:picMkLst>
        </pc:picChg>
      </pc:sldChg>
      <pc:sldChg chg="addSp delSp modSp mod">
        <pc:chgData name="azadeh.m m" userId="1bfe4053bdf8472e" providerId="LiveId" clId="{650B06E1-0044-4B04-8616-DD56D57EC627}" dt="2022-05-23T21:59:53.636" v="5529" actId="20577"/>
        <pc:sldMkLst>
          <pc:docMk/>
          <pc:sldMk cId="1106727586" sldId="307"/>
        </pc:sldMkLst>
        <pc:spChg chg="mod">
          <ac:chgData name="azadeh.m m" userId="1bfe4053bdf8472e" providerId="LiveId" clId="{650B06E1-0044-4B04-8616-DD56D57EC627}" dt="2022-05-23T21:59:53.636" v="5529" actId="20577"/>
          <ac:spMkLst>
            <pc:docMk/>
            <pc:sldMk cId="1106727586" sldId="307"/>
            <ac:spMk id="3" creationId="{373827F3-F386-AA4E-80ED-D86DEF8C158D}"/>
          </ac:spMkLst>
        </pc:spChg>
        <pc:picChg chg="add del mod">
          <ac:chgData name="azadeh.m m" userId="1bfe4053bdf8472e" providerId="LiveId" clId="{650B06E1-0044-4B04-8616-DD56D57EC627}" dt="2022-05-23T21:56:31.577" v="5374" actId="478"/>
          <ac:picMkLst>
            <pc:docMk/>
            <pc:sldMk cId="1106727586" sldId="307"/>
            <ac:picMk id="6" creationId="{3576546B-4694-DA71-C58A-9FE8266887BB}"/>
          </ac:picMkLst>
        </pc:picChg>
        <pc:picChg chg="add mod">
          <ac:chgData name="azadeh.m m" userId="1bfe4053bdf8472e" providerId="LiveId" clId="{650B06E1-0044-4B04-8616-DD56D57EC627}" dt="2022-05-23T21:57:18.319" v="5381" actId="1076"/>
          <ac:picMkLst>
            <pc:docMk/>
            <pc:sldMk cId="1106727586" sldId="307"/>
            <ac:picMk id="7" creationId="{8AE24DF2-1777-41AC-D062-E04D3C744247}"/>
          </ac:picMkLst>
        </pc:picChg>
      </pc:sldChg>
      <pc:sldChg chg="addSp modSp mod">
        <pc:chgData name="azadeh.m m" userId="1bfe4053bdf8472e" providerId="LiveId" clId="{650B06E1-0044-4B04-8616-DD56D57EC627}" dt="2022-05-23T22:16:48.906" v="5935" actId="20577"/>
        <pc:sldMkLst>
          <pc:docMk/>
          <pc:sldMk cId="706594483" sldId="308"/>
        </pc:sldMkLst>
        <pc:spChg chg="mod">
          <ac:chgData name="azadeh.m m" userId="1bfe4053bdf8472e" providerId="LiveId" clId="{650B06E1-0044-4B04-8616-DD56D57EC627}" dt="2022-05-23T22:16:48.906" v="5935" actId="20577"/>
          <ac:spMkLst>
            <pc:docMk/>
            <pc:sldMk cId="706594483" sldId="308"/>
            <ac:spMk id="3" creationId="{373827F3-F386-AA4E-80ED-D86DEF8C158D}"/>
          </ac:spMkLst>
        </pc:spChg>
        <pc:picChg chg="add mod">
          <ac:chgData name="azadeh.m m" userId="1bfe4053bdf8472e" providerId="LiveId" clId="{650B06E1-0044-4B04-8616-DD56D57EC627}" dt="2022-05-23T22:16:15.971" v="5903" actId="14100"/>
          <ac:picMkLst>
            <pc:docMk/>
            <pc:sldMk cId="706594483" sldId="308"/>
            <ac:picMk id="6" creationId="{9D96B8A9-95A4-8587-6313-48FB82BC3AB2}"/>
          </ac:picMkLst>
        </pc:picChg>
      </pc:sldChg>
      <pc:sldChg chg="addSp modSp mod">
        <pc:chgData name="azadeh.m m" userId="1bfe4053bdf8472e" providerId="LiveId" clId="{650B06E1-0044-4B04-8616-DD56D57EC627}" dt="2022-05-23T22:29:18.904" v="6214" actId="20577"/>
        <pc:sldMkLst>
          <pc:docMk/>
          <pc:sldMk cId="1794738657" sldId="309"/>
        </pc:sldMkLst>
        <pc:spChg chg="mod">
          <ac:chgData name="azadeh.m m" userId="1bfe4053bdf8472e" providerId="LiveId" clId="{650B06E1-0044-4B04-8616-DD56D57EC627}" dt="2022-05-23T22:29:18.904" v="6214" actId="20577"/>
          <ac:spMkLst>
            <pc:docMk/>
            <pc:sldMk cId="1794738657" sldId="309"/>
            <ac:spMk id="5" creationId="{1B07C49E-AFFC-EC46-8930-E4D428F5F943}"/>
          </ac:spMkLst>
        </pc:spChg>
        <pc:picChg chg="add mod">
          <ac:chgData name="azadeh.m m" userId="1bfe4053bdf8472e" providerId="LiveId" clId="{650B06E1-0044-4B04-8616-DD56D57EC627}" dt="2022-05-23T22:27:18.121" v="6063" actId="1076"/>
          <ac:picMkLst>
            <pc:docMk/>
            <pc:sldMk cId="1794738657" sldId="309"/>
            <ac:picMk id="6" creationId="{73CF8C4E-6645-47E7-09C0-A0ABF4F48B31}"/>
          </ac:picMkLst>
        </pc:picChg>
      </pc:sldChg>
      <pc:sldChg chg="addSp modSp mod">
        <pc:chgData name="azadeh.m m" userId="1bfe4053bdf8472e" providerId="LiveId" clId="{650B06E1-0044-4B04-8616-DD56D57EC627}" dt="2022-05-23T22:32:35.343" v="6372" actId="14100"/>
        <pc:sldMkLst>
          <pc:docMk/>
          <pc:sldMk cId="4010014743" sldId="310"/>
        </pc:sldMkLst>
        <pc:spChg chg="mod">
          <ac:chgData name="azadeh.m m" userId="1bfe4053bdf8472e" providerId="LiveId" clId="{650B06E1-0044-4B04-8616-DD56D57EC627}" dt="2022-05-23T22:32:31.365" v="6371" actId="1076"/>
          <ac:spMkLst>
            <pc:docMk/>
            <pc:sldMk cId="4010014743" sldId="310"/>
            <ac:spMk id="5" creationId="{1B07C49E-AFFC-EC46-8930-E4D428F5F943}"/>
          </ac:spMkLst>
        </pc:spChg>
        <pc:picChg chg="add mod">
          <ac:chgData name="azadeh.m m" userId="1bfe4053bdf8472e" providerId="LiveId" clId="{650B06E1-0044-4B04-8616-DD56D57EC627}" dt="2022-05-23T22:32:35.343" v="6372" actId="14100"/>
          <ac:picMkLst>
            <pc:docMk/>
            <pc:sldMk cId="4010014743" sldId="310"/>
            <ac:picMk id="6" creationId="{735EAE03-4AAB-5835-C006-D7C0AF1E8B42}"/>
          </ac:picMkLst>
        </pc:picChg>
      </pc:sldChg>
      <pc:sldChg chg="addSp modSp mod">
        <pc:chgData name="azadeh.m m" userId="1bfe4053bdf8472e" providerId="LiveId" clId="{650B06E1-0044-4B04-8616-DD56D57EC627}" dt="2022-05-23T22:35:13.667" v="6498" actId="1076"/>
        <pc:sldMkLst>
          <pc:docMk/>
          <pc:sldMk cId="2735560525" sldId="311"/>
        </pc:sldMkLst>
        <pc:spChg chg="mod">
          <ac:chgData name="azadeh.m m" userId="1bfe4053bdf8472e" providerId="LiveId" clId="{650B06E1-0044-4B04-8616-DD56D57EC627}" dt="2022-05-23T22:35:13.667" v="6498" actId="1076"/>
          <ac:spMkLst>
            <pc:docMk/>
            <pc:sldMk cId="2735560525" sldId="311"/>
            <ac:spMk id="5" creationId="{1B07C49E-AFFC-EC46-8930-E4D428F5F943}"/>
          </ac:spMkLst>
        </pc:spChg>
        <pc:picChg chg="add mod">
          <ac:chgData name="azadeh.m m" userId="1bfe4053bdf8472e" providerId="LiveId" clId="{650B06E1-0044-4B04-8616-DD56D57EC627}" dt="2022-05-23T22:33:43.476" v="6379" actId="1076"/>
          <ac:picMkLst>
            <pc:docMk/>
            <pc:sldMk cId="2735560525" sldId="311"/>
            <ac:picMk id="6" creationId="{9A455D88-7B13-1C04-9BEF-70264593B72B}"/>
          </ac:picMkLst>
        </pc:picChg>
      </pc:sldChg>
      <pc:sldChg chg="addSp modSp mod">
        <pc:chgData name="azadeh.m m" userId="1bfe4053bdf8472e" providerId="LiveId" clId="{650B06E1-0044-4B04-8616-DD56D57EC627}" dt="2022-05-23T22:40:52.852" v="6596" actId="20577"/>
        <pc:sldMkLst>
          <pc:docMk/>
          <pc:sldMk cId="1434679925" sldId="312"/>
        </pc:sldMkLst>
        <pc:spChg chg="mod">
          <ac:chgData name="azadeh.m m" userId="1bfe4053bdf8472e" providerId="LiveId" clId="{650B06E1-0044-4B04-8616-DD56D57EC627}" dt="2022-05-23T22:40:52.852" v="6596" actId="20577"/>
          <ac:spMkLst>
            <pc:docMk/>
            <pc:sldMk cId="1434679925" sldId="312"/>
            <ac:spMk id="5" creationId="{1B07C49E-AFFC-EC46-8930-E4D428F5F943}"/>
          </ac:spMkLst>
        </pc:spChg>
        <pc:picChg chg="add mod">
          <ac:chgData name="azadeh.m m" userId="1bfe4053bdf8472e" providerId="LiveId" clId="{650B06E1-0044-4B04-8616-DD56D57EC627}" dt="2022-05-23T22:39:39.102" v="6501" actId="1076"/>
          <ac:picMkLst>
            <pc:docMk/>
            <pc:sldMk cId="1434679925" sldId="312"/>
            <ac:picMk id="6" creationId="{1124F7BD-269B-8D26-9EA1-54752793C20D}"/>
          </ac:picMkLst>
        </pc:picChg>
      </pc:sldChg>
      <pc:sldChg chg="addSp modSp mod">
        <pc:chgData name="azadeh.m m" userId="1bfe4053bdf8472e" providerId="LiveId" clId="{650B06E1-0044-4B04-8616-DD56D57EC627}" dt="2022-05-23T22:51:50.841" v="6919" actId="14100"/>
        <pc:sldMkLst>
          <pc:docMk/>
          <pc:sldMk cId="1756972646" sldId="313"/>
        </pc:sldMkLst>
        <pc:spChg chg="mod">
          <ac:chgData name="azadeh.m m" userId="1bfe4053bdf8472e" providerId="LiveId" clId="{650B06E1-0044-4B04-8616-DD56D57EC627}" dt="2022-05-23T22:51:50.841" v="6919" actId="14100"/>
          <ac:spMkLst>
            <pc:docMk/>
            <pc:sldMk cId="1756972646" sldId="313"/>
            <ac:spMk id="5" creationId="{1B07C49E-AFFC-EC46-8930-E4D428F5F943}"/>
          </ac:spMkLst>
        </pc:spChg>
        <pc:picChg chg="add mod">
          <ac:chgData name="azadeh.m m" userId="1bfe4053bdf8472e" providerId="LiveId" clId="{650B06E1-0044-4B04-8616-DD56D57EC627}" dt="2022-05-23T22:48:56.384" v="6757" actId="1076"/>
          <ac:picMkLst>
            <pc:docMk/>
            <pc:sldMk cId="1756972646" sldId="313"/>
            <ac:picMk id="6" creationId="{F8B78007-2F8D-3AF3-9CB3-69AB06000E57}"/>
          </ac:picMkLst>
        </pc:picChg>
      </pc:sldChg>
      <pc:sldChg chg="addSp modSp mod">
        <pc:chgData name="azadeh.m m" userId="1bfe4053bdf8472e" providerId="LiveId" clId="{650B06E1-0044-4B04-8616-DD56D57EC627}" dt="2022-05-23T22:47:44.204" v="6752" actId="1076"/>
        <pc:sldMkLst>
          <pc:docMk/>
          <pc:sldMk cId="639399535" sldId="314"/>
        </pc:sldMkLst>
        <pc:spChg chg="mod">
          <ac:chgData name="azadeh.m m" userId="1bfe4053bdf8472e" providerId="LiveId" clId="{650B06E1-0044-4B04-8616-DD56D57EC627}" dt="2022-05-23T22:47:44.204" v="6752" actId="1076"/>
          <ac:spMkLst>
            <pc:docMk/>
            <pc:sldMk cId="639399535" sldId="314"/>
            <ac:spMk id="5" creationId="{1B07C49E-AFFC-EC46-8930-E4D428F5F943}"/>
          </ac:spMkLst>
        </pc:spChg>
        <pc:picChg chg="add mod">
          <ac:chgData name="azadeh.m m" userId="1bfe4053bdf8472e" providerId="LiveId" clId="{650B06E1-0044-4B04-8616-DD56D57EC627}" dt="2022-05-23T22:47:39.301" v="6751" actId="1076"/>
          <ac:picMkLst>
            <pc:docMk/>
            <pc:sldMk cId="639399535" sldId="314"/>
            <ac:picMk id="3" creationId="{506F3692-AF12-9EEA-8AC5-F895FB1A4C98}"/>
          </ac:picMkLst>
        </pc:picChg>
      </pc:sldChg>
      <pc:sldChg chg="addSp modSp mod">
        <pc:chgData name="azadeh.m m" userId="1bfe4053bdf8472e" providerId="LiveId" clId="{650B06E1-0044-4B04-8616-DD56D57EC627}" dt="2022-05-23T23:04:47.941" v="7047" actId="20577"/>
        <pc:sldMkLst>
          <pc:docMk/>
          <pc:sldMk cId="3566646398" sldId="315"/>
        </pc:sldMkLst>
        <pc:spChg chg="mod">
          <ac:chgData name="azadeh.m m" userId="1bfe4053bdf8472e" providerId="LiveId" clId="{650B06E1-0044-4B04-8616-DD56D57EC627}" dt="2022-05-23T23:04:47.941" v="7047" actId="20577"/>
          <ac:spMkLst>
            <pc:docMk/>
            <pc:sldMk cId="3566646398" sldId="315"/>
            <ac:spMk id="5" creationId="{1B07C49E-AFFC-EC46-8930-E4D428F5F943}"/>
          </ac:spMkLst>
        </pc:spChg>
        <pc:picChg chg="add mod">
          <ac:chgData name="azadeh.m m" userId="1bfe4053bdf8472e" providerId="LiveId" clId="{650B06E1-0044-4B04-8616-DD56D57EC627}" dt="2022-05-23T23:01:29.163" v="6927" actId="1076"/>
          <ac:picMkLst>
            <pc:docMk/>
            <pc:sldMk cId="3566646398" sldId="315"/>
            <ac:picMk id="6" creationId="{CF296212-B634-E0ED-849E-123512A8DA49}"/>
          </ac:picMkLst>
        </pc:picChg>
      </pc:sldChg>
      <pc:sldChg chg="addSp delSp modSp mod">
        <pc:chgData name="azadeh.m m" userId="1bfe4053bdf8472e" providerId="LiveId" clId="{650B06E1-0044-4B04-8616-DD56D57EC627}" dt="2022-05-24T02:01:53.633" v="8299" actId="1076"/>
        <pc:sldMkLst>
          <pc:docMk/>
          <pc:sldMk cId="1398439132" sldId="316"/>
        </pc:sldMkLst>
        <pc:spChg chg="mod">
          <ac:chgData name="azadeh.m m" userId="1bfe4053bdf8472e" providerId="LiveId" clId="{650B06E1-0044-4B04-8616-DD56D57EC627}" dt="2022-05-24T02:01:46.768" v="8298" actId="1076"/>
          <ac:spMkLst>
            <pc:docMk/>
            <pc:sldMk cId="1398439132" sldId="316"/>
            <ac:spMk id="5" creationId="{1B07C49E-AFFC-EC46-8930-E4D428F5F943}"/>
          </ac:spMkLst>
        </pc:spChg>
        <pc:picChg chg="add del mod">
          <ac:chgData name="azadeh.m m" userId="1bfe4053bdf8472e" providerId="LiveId" clId="{650B06E1-0044-4B04-8616-DD56D57EC627}" dt="2022-05-23T23:09:09.579" v="7055" actId="478"/>
          <ac:picMkLst>
            <pc:docMk/>
            <pc:sldMk cId="1398439132" sldId="316"/>
            <ac:picMk id="6" creationId="{77FF8EBE-6C6F-2F24-F560-BDC4B6ACEE80}"/>
          </ac:picMkLst>
        </pc:picChg>
        <pc:picChg chg="add mod">
          <ac:chgData name="azadeh.m m" userId="1bfe4053bdf8472e" providerId="LiveId" clId="{650B06E1-0044-4B04-8616-DD56D57EC627}" dt="2022-05-24T02:01:53.633" v="8299" actId="1076"/>
          <ac:picMkLst>
            <pc:docMk/>
            <pc:sldMk cId="1398439132" sldId="316"/>
            <ac:picMk id="8" creationId="{19E0CB5C-F5DC-2A11-84D3-5533923AE939}"/>
          </ac:picMkLst>
        </pc:picChg>
      </pc:sldChg>
      <pc:sldChg chg="addSp modSp mod">
        <pc:chgData name="azadeh.m m" userId="1bfe4053bdf8472e" providerId="LiveId" clId="{650B06E1-0044-4B04-8616-DD56D57EC627}" dt="2022-05-23T23:40:53.873" v="7320" actId="20577"/>
        <pc:sldMkLst>
          <pc:docMk/>
          <pc:sldMk cId="3975168428" sldId="317"/>
        </pc:sldMkLst>
        <pc:spChg chg="mod">
          <ac:chgData name="azadeh.m m" userId="1bfe4053bdf8472e" providerId="LiveId" clId="{650B06E1-0044-4B04-8616-DD56D57EC627}" dt="2022-05-23T23:40:53.873" v="7320" actId="20577"/>
          <ac:spMkLst>
            <pc:docMk/>
            <pc:sldMk cId="3975168428" sldId="317"/>
            <ac:spMk id="5" creationId="{1B07C49E-AFFC-EC46-8930-E4D428F5F943}"/>
          </ac:spMkLst>
        </pc:spChg>
        <pc:picChg chg="add mod">
          <ac:chgData name="azadeh.m m" userId="1bfe4053bdf8472e" providerId="LiveId" clId="{650B06E1-0044-4B04-8616-DD56D57EC627}" dt="2022-05-23T23:38:25.461" v="7207" actId="14100"/>
          <ac:picMkLst>
            <pc:docMk/>
            <pc:sldMk cId="3975168428" sldId="317"/>
            <ac:picMk id="6" creationId="{91CBCD67-8064-988E-3882-802FCDCB6754}"/>
          </ac:picMkLst>
        </pc:picChg>
      </pc:sldChg>
      <pc:sldChg chg="addSp delSp modSp mod">
        <pc:chgData name="azadeh.m m" userId="1bfe4053bdf8472e" providerId="LiveId" clId="{650B06E1-0044-4B04-8616-DD56D57EC627}" dt="2022-05-24T00:05:46.542" v="7620" actId="20577"/>
        <pc:sldMkLst>
          <pc:docMk/>
          <pc:sldMk cId="239597884" sldId="318"/>
        </pc:sldMkLst>
        <pc:spChg chg="mod">
          <ac:chgData name="azadeh.m m" userId="1bfe4053bdf8472e" providerId="LiveId" clId="{650B06E1-0044-4B04-8616-DD56D57EC627}" dt="2022-05-24T00:05:46.542" v="7620" actId="20577"/>
          <ac:spMkLst>
            <pc:docMk/>
            <pc:sldMk cId="239597884" sldId="318"/>
            <ac:spMk id="5" creationId="{85D9F803-CDBC-C74C-AF1B-2B5937D1C241}"/>
          </ac:spMkLst>
        </pc:spChg>
        <pc:spChg chg="mod">
          <ac:chgData name="azadeh.m m" userId="1bfe4053bdf8472e" providerId="LiveId" clId="{650B06E1-0044-4B04-8616-DD56D57EC627}" dt="2022-05-23T23:59:10.274" v="7365" actId="27636"/>
          <ac:spMkLst>
            <pc:docMk/>
            <pc:sldMk cId="239597884" sldId="318"/>
            <ac:spMk id="8" creationId="{2E0ECA32-E146-40DA-85CD-9677244BC3EC}"/>
          </ac:spMkLst>
        </pc:spChg>
        <pc:picChg chg="add del mod">
          <ac:chgData name="azadeh.m m" userId="1bfe4053bdf8472e" providerId="LiveId" clId="{650B06E1-0044-4B04-8616-DD56D57EC627}" dt="2022-05-23T23:57:56.219" v="7346" actId="478"/>
          <ac:picMkLst>
            <pc:docMk/>
            <pc:sldMk cId="239597884" sldId="318"/>
            <ac:picMk id="4" creationId="{CC4467B2-BE6D-A0F4-8122-0580D3A18A73}"/>
          </ac:picMkLst>
        </pc:picChg>
        <pc:picChg chg="add mod">
          <ac:chgData name="azadeh.m m" userId="1bfe4053bdf8472e" providerId="LiveId" clId="{650B06E1-0044-4B04-8616-DD56D57EC627}" dt="2022-05-23T23:58:11.282" v="7352" actId="1076"/>
          <ac:picMkLst>
            <pc:docMk/>
            <pc:sldMk cId="239597884" sldId="318"/>
            <ac:picMk id="7" creationId="{D722E955-223D-DB52-FFBE-318E546CBDF7}"/>
          </ac:picMkLst>
        </pc:picChg>
        <pc:picChg chg="add mod">
          <ac:chgData name="azadeh.m m" userId="1bfe4053bdf8472e" providerId="LiveId" clId="{650B06E1-0044-4B04-8616-DD56D57EC627}" dt="2022-05-24T00:02:23.832" v="7370" actId="1076"/>
          <ac:picMkLst>
            <pc:docMk/>
            <pc:sldMk cId="239597884" sldId="318"/>
            <ac:picMk id="10" creationId="{DF8DFA75-B11A-03CB-5DA8-3411D418C36D}"/>
          </ac:picMkLst>
        </pc:picChg>
        <pc:picChg chg="add mod">
          <ac:chgData name="azadeh.m m" userId="1bfe4053bdf8472e" providerId="LiveId" clId="{650B06E1-0044-4B04-8616-DD56D57EC627}" dt="2022-05-23T23:58:09.052" v="7351" actId="1076"/>
          <ac:picMkLst>
            <pc:docMk/>
            <pc:sldMk cId="239597884" sldId="318"/>
            <ac:picMk id="12" creationId="{53BEE82D-4E08-CF45-6C19-CEF327DD0584}"/>
          </ac:picMkLst>
        </pc:picChg>
        <pc:picChg chg="add mod">
          <ac:chgData name="azadeh.m m" userId="1bfe4053bdf8472e" providerId="LiveId" clId="{650B06E1-0044-4B04-8616-DD56D57EC627}" dt="2022-05-24T00:00:15.530" v="7367" actId="1076"/>
          <ac:picMkLst>
            <pc:docMk/>
            <pc:sldMk cId="239597884" sldId="318"/>
            <ac:picMk id="14" creationId="{4F53B19B-0B60-F0C7-C51D-36134767C237}"/>
          </ac:picMkLst>
        </pc:picChg>
        <pc:picChg chg="add mod">
          <ac:chgData name="azadeh.m m" userId="1bfe4053bdf8472e" providerId="LiveId" clId="{650B06E1-0044-4B04-8616-DD56D57EC627}" dt="2022-05-24T00:02:17.754" v="7369" actId="1076"/>
          <ac:picMkLst>
            <pc:docMk/>
            <pc:sldMk cId="239597884" sldId="318"/>
            <ac:picMk id="16" creationId="{AF5D39A0-C262-DAB7-2196-399AFD96276F}"/>
          </ac:picMkLst>
        </pc:picChg>
      </pc:sldChg>
      <pc:sldChg chg="addSp modSp mod">
        <pc:chgData name="azadeh.m m" userId="1bfe4053bdf8472e" providerId="LiveId" clId="{650B06E1-0044-4B04-8616-DD56D57EC627}" dt="2022-05-24T01:08:52.649" v="7735" actId="20577"/>
        <pc:sldMkLst>
          <pc:docMk/>
          <pc:sldMk cId="232499080" sldId="319"/>
        </pc:sldMkLst>
        <pc:spChg chg="mod">
          <ac:chgData name="azadeh.m m" userId="1bfe4053bdf8472e" providerId="LiveId" clId="{650B06E1-0044-4B04-8616-DD56D57EC627}" dt="2022-05-24T01:08:52.649" v="7735" actId="20577"/>
          <ac:spMkLst>
            <pc:docMk/>
            <pc:sldMk cId="232499080" sldId="319"/>
            <ac:spMk id="5" creationId="{85D9F803-CDBC-C74C-AF1B-2B5937D1C241}"/>
          </ac:spMkLst>
        </pc:spChg>
        <pc:spChg chg="mod">
          <ac:chgData name="azadeh.m m" userId="1bfe4053bdf8472e" providerId="LiveId" clId="{650B06E1-0044-4B04-8616-DD56D57EC627}" dt="2022-05-24T01:07:01.678" v="7636" actId="27636"/>
          <ac:spMkLst>
            <pc:docMk/>
            <pc:sldMk cId="232499080" sldId="319"/>
            <ac:spMk id="8" creationId="{34C97452-C78A-4701-B8AB-ABFE63D5BEDE}"/>
          </ac:spMkLst>
        </pc:spChg>
        <pc:picChg chg="add mod">
          <ac:chgData name="azadeh.m m" userId="1bfe4053bdf8472e" providerId="LiveId" clId="{650B06E1-0044-4B04-8616-DD56D57EC627}" dt="2022-05-24T01:05:31.670" v="7626" actId="1076"/>
          <ac:picMkLst>
            <pc:docMk/>
            <pc:sldMk cId="232499080" sldId="319"/>
            <ac:picMk id="4" creationId="{F34FC365-1DE4-DBE8-0D6A-5B4E41A7EAF6}"/>
          </ac:picMkLst>
        </pc:picChg>
        <pc:picChg chg="add mod">
          <ac:chgData name="azadeh.m m" userId="1bfe4053bdf8472e" providerId="LiveId" clId="{650B06E1-0044-4B04-8616-DD56D57EC627}" dt="2022-05-24T01:06:08.868" v="7628" actId="1076"/>
          <ac:picMkLst>
            <pc:docMk/>
            <pc:sldMk cId="232499080" sldId="319"/>
            <ac:picMk id="7" creationId="{11DC0034-3C7D-2F06-6A60-E965B080D118}"/>
          </ac:picMkLst>
        </pc:picChg>
      </pc:sldChg>
      <pc:sldChg chg="addSp modSp mod">
        <pc:chgData name="azadeh.m m" userId="1bfe4053bdf8472e" providerId="LiveId" clId="{650B06E1-0044-4B04-8616-DD56D57EC627}" dt="2022-05-24T01:47:51.369" v="8096" actId="20577"/>
        <pc:sldMkLst>
          <pc:docMk/>
          <pc:sldMk cId="3645034231" sldId="320"/>
        </pc:sldMkLst>
        <pc:spChg chg="mod">
          <ac:chgData name="azadeh.m m" userId="1bfe4053bdf8472e" providerId="LiveId" clId="{650B06E1-0044-4B04-8616-DD56D57EC627}" dt="2022-05-24T01:47:51.369" v="8096" actId="20577"/>
          <ac:spMkLst>
            <pc:docMk/>
            <pc:sldMk cId="3645034231" sldId="320"/>
            <ac:spMk id="5" creationId="{1B07C49E-AFFC-EC46-8930-E4D428F5F943}"/>
          </ac:spMkLst>
        </pc:spChg>
        <pc:picChg chg="add mod">
          <ac:chgData name="azadeh.m m" userId="1bfe4053bdf8472e" providerId="LiveId" clId="{650B06E1-0044-4B04-8616-DD56D57EC627}" dt="2022-05-24T01:41:45.866" v="7933" actId="1076"/>
          <ac:picMkLst>
            <pc:docMk/>
            <pc:sldMk cId="3645034231" sldId="320"/>
            <ac:picMk id="3" creationId="{9366D5AB-BDE5-FC0E-E185-280BFD64C06D}"/>
          </ac:picMkLst>
        </pc:picChg>
      </pc:sldChg>
      <pc:sldChg chg="add del setBg">
        <pc:chgData name="azadeh.m m" userId="1bfe4053bdf8472e" providerId="LiveId" clId="{650B06E1-0044-4B04-8616-DD56D57EC627}" dt="2022-05-24T01:10:08.722" v="7739"/>
        <pc:sldMkLst>
          <pc:docMk/>
          <pc:sldMk cId="700132931" sldId="322"/>
        </pc:sldMkLst>
      </pc:sldChg>
      <pc:sldChg chg="del">
        <pc:chgData name="azadeh.m m" userId="1bfe4053bdf8472e" providerId="LiveId" clId="{650B06E1-0044-4B04-8616-DD56D57EC627}" dt="2022-05-24T01:10:49.045" v="7740" actId="2696"/>
        <pc:sldMkLst>
          <pc:docMk/>
          <pc:sldMk cId="1866160706" sldId="323"/>
        </pc:sldMkLst>
      </pc:sldChg>
      <pc:sldChg chg="del">
        <pc:chgData name="azadeh.m m" userId="1bfe4053bdf8472e" providerId="LiveId" clId="{650B06E1-0044-4B04-8616-DD56D57EC627}" dt="2022-05-24T01:11:29.996" v="7743" actId="2696"/>
        <pc:sldMkLst>
          <pc:docMk/>
          <pc:sldMk cId="252359608" sldId="324"/>
        </pc:sldMkLst>
      </pc:sldChg>
      <pc:sldChg chg="modSp mod">
        <pc:chgData name="azadeh.m m" userId="1bfe4053bdf8472e" providerId="LiveId" clId="{650B06E1-0044-4B04-8616-DD56D57EC627}" dt="2022-05-24T01:54:20.622" v="8297" actId="20577"/>
        <pc:sldMkLst>
          <pc:docMk/>
          <pc:sldMk cId="1277611629" sldId="327"/>
        </pc:sldMkLst>
        <pc:spChg chg="mod">
          <ac:chgData name="azadeh.m m" userId="1bfe4053bdf8472e" providerId="LiveId" clId="{650B06E1-0044-4B04-8616-DD56D57EC627}" dt="2022-05-24T01:54:20.622" v="8297" actId="20577"/>
          <ac:spMkLst>
            <pc:docMk/>
            <pc:sldMk cId="1277611629" sldId="327"/>
            <ac:spMk id="6" creationId="{2C36AF9D-A911-994B-90EA-013D4CDA5604}"/>
          </ac:spMkLst>
        </pc:spChg>
      </pc:sldChg>
      <pc:sldChg chg="addSp delSp modSp mod">
        <pc:chgData name="azadeh.m m" userId="1bfe4053bdf8472e" providerId="LiveId" clId="{650B06E1-0044-4B04-8616-DD56D57EC627}" dt="2022-05-22T19:43:41.848" v="11" actId="1076"/>
        <pc:sldMkLst>
          <pc:docMk/>
          <pc:sldMk cId="1980221439" sldId="331"/>
        </pc:sldMkLst>
        <pc:spChg chg="add mod">
          <ac:chgData name="azadeh.m m" userId="1bfe4053bdf8472e" providerId="LiveId" clId="{650B06E1-0044-4B04-8616-DD56D57EC627}" dt="2022-05-22T19:43:41.848" v="11" actId="1076"/>
          <ac:spMkLst>
            <pc:docMk/>
            <pc:sldMk cId="1980221439" sldId="331"/>
            <ac:spMk id="6" creationId="{E7F8CF1B-9CB1-BA65-BC56-8AC8E20D90B9}"/>
          </ac:spMkLst>
        </pc:spChg>
        <pc:spChg chg="del mod">
          <ac:chgData name="azadeh.m m" userId="1bfe4053bdf8472e" providerId="LiveId" clId="{650B06E1-0044-4B04-8616-DD56D57EC627}" dt="2022-05-22T19:42:46.612" v="3" actId="478"/>
          <ac:spMkLst>
            <pc:docMk/>
            <pc:sldMk cId="1980221439" sldId="331"/>
            <ac:spMk id="10" creationId="{79EF1473-3ADD-43F1-A495-57AAB7FD902F}"/>
          </ac:spMkLst>
        </pc:spChg>
      </pc:sldChg>
      <pc:sldChg chg="modSp mod">
        <pc:chgData name="azadeh.m m" userId="1bfe4053bdf8472e" providerId="LiveId" clId="{650B06E1-0044-4B04-8616-DD56D57EC627}" dt="2022-05-22T20:41:51.366" v="861" actId="20577"/>
        <pc:sldMkLst>
          <pc:docMk/>
          <pc:sldMk cId="2560061391" sldId="332"/>
        </pc:sldMkLst>
        <pc:spChg chg="mod">
          <ac:chgData name="azadeh.m m" userId="1bfe4053bdf8472e" providerId="LiveId" clId="{650B06E1-0044-4B04-8616-DD56D57EC627}" dt="2022-05-22T20:41:51.366" v="861" actId="20577"/>
          <ac:spMkLst>
            <pc:docMk/>
            <pc:sldMk cId="2560061391" sldId="332"/>
            <ac:spMk id="5" creationId="{8E999A1B-8752-489F-A63B-EA2F60186B52}"/>
          </ac:spMkLst>
        </pc:spChg>
      </pc:sldChg>
      <pc:sldChg chg="addSp delSp modSp new mod">
        <pc:chgData name="azadeh.m m" userId="1bfe4053bdf8472e" providerId="LiveId" clId="{650B06E1-0044-4B04-8616-DD56D57EC627}" dt="2022-05-23T17:45:44.113" v="3197" actId="20577"/>
        <pc:sldMkLst>
          <pc:docMk/>
          <pc:sldMk cId="597155988" sldId="333"/>
        </pc:sldMkLst>
        <pc:spChg chg="mod">
          <ac:chgData name="azadeh.m m" userId="1bfe4053bdf8472e" providerId="LiveId" clId="{650B06E1-0044-4B04-8616-DD56D57EC627}" dt="2022-05-23T17:45:44.113" v="3197" actId="20577"/>
          <ac:spMkLst>
            <pc:docMk/>
            <pc:sldMk cId="597155988" sldId="333"/>
            <ac:spMk id="2" creationId="{A40D171F-1875-8AE9-5B34-74593CEA33E3}"/>
          </ac:spMkLst>
        </pc:spChg>
        <pc:spChg chg="add del mod">
          <ac:chgData name="azadeh.m m" userId="1bfe4053bdf8472e" providerId="LiveId" clId="{650B06E1-0044-4B04-8616-DD56D57EC627}" dt="2022-05-22T23:14:58.728" v="1439" actId="12084"/>
          <ac:spMkLst>
            <pc:docMk/>
            <pc:sldMk cId="597155988" sldId="333"/>
            <ac:spMk id="3" creationId="{45486D52-7E51-BA32-51EA-A38CEB88BF5F}"/>
          </ac:spMkLst>
        </pc:spChg>
        <pc:graphicFrameChg chg="add del mod">
          <ac:chgData name="azadeh.m m" userId="1bfe4053bdf8472e" providerId="LiveId" clId="{650B06E1-0044-4B04-8616-DD56D57EC627}" dt="2022-05-22T23:14:08.476" v="1438" actId="12084"/>
          <ac:graphicFrameMkLst>
            <pc:docMk/>
            <pc:sldMk cId="597155988" sldId="333"/>
            <ac:graphicFrameMk id="4" creationId="{12220E01-F831-618C-BD98-8EA1A02B7BE6}"/>
          </ac:graphicFrameMkLst>
        </pc:graphicFrameChg>
        <pc:graphicFrameChg chg="add mod">
          <ac:chgData name="azadeh.m m" userId="1bfe4053bdf8472e" providerId="LiveId" clId="{650B06E1-0044-4B04-8616-DD56D57EC627}" dt="2022-05-22T23:19:03.183" v="1461"/>
          <ac:graphicFrameMkLst>
            <pc:docMk/>
            <pc:sldMk cId="597155988" sldId="333"/>
            <ac:graphicFrameMk id="5" creationId="{691C865C-6ACD-76EC-2990-9D3F5F85003E}"/>
          </ac:graphicFrameMkLst>
        </pc:graphicFrameChg>
      </pc:sldChg>
      <pc:sldChg chg="add del setBg">
        <pc:chgData name="azadeh.m m" userId="1bfe4053bdf8472e" providerId="LiveId" clId="{650B06E1-0044-4B04-8616-DD56D57EC627}" dt="2022-05-24T01:09:53.556" v="7737"/>
        <pc:sldMkLst>
          <pc:docMk/>
          <pc:sldMk cId="2415483564" sldId="334"/>
        </pc:sldMkLst>
      </pc:sldChg>
      <pc:sldChg chg="addSp delSp modSp new del mod">
        <pc:chgData name="azadeh.m m" userId="1bfe4053bdf8472e" providerId="LiveId" clId="{650B06E1-0044-4B04-8616-DD56D57EC627}" dt="2022-05-23T16:09:34.166" v="2706" actId="47"/>
        <pc:sldMkLst>
          <pc:docMk/>
          <pc:sldMk cId="2614874672" sldId="334"/>
        </pc:sldMkLst>
        <pc:spChg chg="del">
          <ac:chgData name="azadeh.m m" userId="1bfe4053bdf8472e" providerId="LiveId" clId="{650B06E1-0044-4B04-8616-DD56D57EC627}" dt="2022-05-23T15:46:08.335" v="2331" actId="22"/>
          <ac:spMkLst>
            <pc:docMk/>
            <pc:sldMk cId="2614874672" sldId="334"/>
            <ac:spMk id="3" creationId="{66394B8B-0C4D-E32D-1DCC-D2C30D98705D}"/>
          </ac:spMkLst>
        </pc:spChg>
        <pc:spChg chg="add del mod">
          <ac:chgData name="azadeh.m m" userId="1bfe4053bdf8472e" providerId="LiveId" clId="{650B06E1-0044-4B04-8616-DD56D57EC627}" dt="2022-05-23T15:46:57.855" v="2338"/>
          <ac:spMkLst>
            <pc:docMk/>
            <pc:sldMk cId="2614874672" sldId="334"/>
            <ac:spMk id="7" creationId="{A8EB5D53-93E4-23F1-3BDE-6BE9B01C84D0}"/>
          </ac:spMkLst>
        </pc:spChg>
        <pc:spChg chg="add mod">
          <ac:chgData name="azadeh.m m" userId="1bfe4053bdf8472e" providerId="LiveId" clId="{650B06E1-0044-4B04-8616-DD56D57EC627}" dt="2022-05-23T16:01:27.567" v="2652" actId="21"/>
          <ac:spMkLst>
            <pc:docMk/>
            <pc:sldMk cId="2614874672" sldId="334"/>
            <ac:spMk id="10" creationId="{C2BA95DA-430B-F7E9-62E5-9D71D14E424C}"/>
          </ac:spMkLst>
        </pc:spChg>
        <pc:picChg chg="add del mod ord">
          <ac:chgData name="azadeh.m m" userId="1bfe4053bdf8472e" providerId="LiveId" clId="{650B06E1-0044-4B04-8616-DD56D57EC627}" dt="2022-05-23T15:46:21.727" v="2334" actId="21"/>
          <ac:picMkLst>
            <pc:docMk/>
            <pc:sldMk cId="2614874672" sldId="334"/>
            <ac:picMk id="5" creationId="{5F06DDE7-C46F-C981-116C-22FF05A30981}"/>
          </ac:picMkLst>
        </pc:picChg>
        <pc:picChg chg="add del mod">
          <ac:chgData name="azadeh.m m" userId="1bfe4053bdf8472e" providerId="LiveId" clId="{650B06E1-0044-4B04-8616-DD56D57EC627}" dt="2022-05-23T16:01:27.567" v="2652" actId="21"/>
          <ac:picMkLst>
            <pc:docMk/>
            <pc:sldMk cId="2614874672" sldId="334"/>
            <ac:picMk id="8" creationId="{6531087E-5EE0-8D1A-7B68-2C0B97A7375A}"/>
          </ac:picMkLst>
        </pc:picChg>
      </pc:sldChg>
      <pc:sldChg chg="delSp modSp add mod setBg delDesignElem">
        <pc:chgData name="azadeh.m m" userId="1bfe4053bdf8472e" providerId="LiveId" clId="{650B06E1-0044-4B04-8616-DD56D57EC627}" dt="2022-05-24T01:12:14.256" v="7744" actId="20577"/>
        <pc:sldMkLst>
          <pc:docMk/>
          <pc:sldMk cId="3385118019" sldId="334"/>
        </pc:sldMkLst>
        <pc:spChg chg="mod">
          <ac:chgData name="azadeh.m m" userId="1bfe4053bdf8472e" providerId="LiveId" clId="{650B06E1-0044-4B04-8616-DD56D57EC627}" dt="2022-05-24T01:12:14.256" v="7744" actId="20577"/>
          <ac:spMkLst>
            <pc:docMk/>
            <pc:sldMk cId="3385118019" sldId="334"/>
            <ac:spMk id="12" creationId="{4D271BF5-BAA1-4CEB-A575-76A097FABBBA}"/>
          </ac:spMkLst>
        </pc:spChg>
        <pc:spChg chg="del">
          <ac:chgData name="azadeh.m m" userId="1bfe4053bdf8472e" providerId="LiveId" clId="{650B06E1-0044-4B04-8616-DD56D57EC627}" dt="2022-05-24T01:11:25.374" v="7742"/>
          <ac:spMkLst>
            <pc:docMk/>
            <pc:sldMk cId="3385118019" sldId="334"/>
            <ac:spMk id="17" creationId="{F170E346-B98B-43A6-A4DA-D36FF63284B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335B76-EC6D-4295-B4D5-5B82E6781D2C}" type="doc">
      <dgm:prSet loTypeId="urn:microsoft.com/office/officeart/2005/8/layout/bProcess3" loCatId="process" qsTypeId="urn:microsoft.com/office/officeart/2005/8/quickstyle/simple3" qsCatId="simple" csTypeId="urn:microsoft.com/office/officeart/2005/8/colors/colorful5" csCatId="colorful" phldr="1"/>
      <dgm:spPr/>
      <dgm:t>
        <a:bodyPr/>
        <a:lstStyle/>
        <a:p>
          <a:endParaRPr lang="en-CA"/>
        </a:p>
      </dgm:t>
    </dgm:pt>
    <dgm:pt modelId="{A38168B4-8FDE-424E-9C7B-6A7778021207}">
      <dgm:prSet phldrT="[Text]" custT="1"/>
      <dgm:spPr/>
      <dgm:t>
        <a:bodyPr/>
        <a:lstStyle/>
        <a:p>
          <a:r>
            <a:rPr lang="en-US" sz="1800" dirty="0" err="1">
              <a:solidFill>
                <a:schemeClr val="accent3">
                  <a:lumMod val="25000"/>
                </a:schemeClr>
              </a:solidFill>
            </a:rPr>
            <a:t>Request.get</a:t>
          </a:r>
          <a:r>
            <a:rPr lang="en-US" sz="1800" dirty="0">
              <a:solidFill>
                <a:schemeClr val="accent3">
                  <a:lumMod val="25000"/>
                </a:schemeClr>
              </a:solidFill>
            </a:rPr>
            <a:t> was used to get the data from SpaceX</a:t>
          </a:r>
        </a:p>
        <a:p>
          <a:endParaRPr lang="en-CA" sz="1800" dirty="0"/>
        </a:p>
      </dgm:t>
    </dgm:pt>
    <dgm:pt modelId="{66446962-A6ED-44C2-8D3A-D97A767252C2}" type="parTrans" cxnId="{875A20EF-1F56-452B-A1A9-3061295D00C6}">
      <dgm:prSet/>
      <dgm:spPr/>
      <dgm:t>
        <a:bodyPr/>
        <a:lstStyle/>
        <a:p>
          <a:endParaRPr lang="en-CA"/>
        </a:p>
      </dgm:t>
    </dgm:pt>
    <dgm:pt modelId="{5AC3A2BD-96D0-4FF2-8646-2CCD253C4C41}" type="sibTrans" cxnId="{875A20EF-1F56-452B-A1A9-3061295D00C6}">
      <dgm:prSet/>
      <dgm:spPr/>
      <dgm:t>
        <a:bodyPr/>
        <a:lstStyle/>
        <a:p>
          <a:endParaRPr lang="en-CA"/>
        </a:p>
      </dgm:t>
    </dgm:pt>
    <dgm:pt modelId="{3E80D639-3A42-469B-8F61-8A44879B6C40}">
      <dgm:prSet phldrT="[Text]" custT="1"/>
      <dgm:spPr/>
      <dgm:t>
        <a:bodyPr/>
        <a:lstStyle/>
        <a:p>
          <a:r>
            <a:rPr lang="en-US" sz="1800" dirty="0">
              <a:solidFill>
                <a:schemeClr val="accent3">
                  <a:lumMod val="25000"/>
                </a:schemeClr>
              </a:solidFill>
            </a:rPr>
            <a:t>Normalized the data using </a:t>
          </a:r>
          <a:r>
            <a:rPr lang="en-US" sz="1800" dirty="0" err="1">
              <a:solidFill>
                <a:schemeClr val="accent3">
                  <a:lumMod val="25000"/>
                </a:schemeClr>
              </a:solidFill>
            </a:rPr>
            <a:t>json</a:t>
          </a:r>
          <a:r>
            <a:rPr lang="en-US" sz="1800" dirty="0">
              <a:solidFill>
                <a:schemeClr val="accent3">
                  <a:lumMod val="25000"/>
                </a:schemeClr>
              </a:solidFill>
            </a:rPr>
            <a:t>().normalize</a:t>
          </a:r>
          <a:endParaRPr lang="en-CA" sz="1800" dirty="0"/>
        </a:p>
      </dgm:t>
    </dgm:pt>
    <dgm:pt modelId="{126E381A-FBA5-40AD-AF8C-2B87C121187A}" type="parTrans" cxnId="{24E21BBC-FA02-406B-8FB8-8876D3106CBE}">
      <dgm:prSet/>
      <dgm:spPr/>
      <dgm:t>
        <a:bodyPr/>
        <a:lstStyle/>
        <a:p>
          <a:endParaRPr lang="en-CA"/>
        </a:p>
      </dgm:t>
    </dgm:pt>
    <dgm:pt modelId="{A1EB80AE-CC69-479E-B12D-06EA8320157D}" type="sibTrans" cxnId="{24E21BBC-FA02-406B-8FB8-8876D3106CBE}">
      <dgm:prSet/>
      <dgm:spPr/>
      <dgm:t>
        <a:bodyPr/>
        <a:lstStyle/>
        <a:p>
          <a:endParaRPr lang="en-CA"/>
        </a:p>
      </dgm:t>
    </dgm:pt>
    <dgm:pt modelId="{3D12AF0A-C7CC-46EB-A618-A156E70F9123}">
      <dgm:prSet phldrT="[Text]" custT="1"/>
      <dgm:spPr/>
      <dgm:t>
        <a:bodyPr/>
        <a:lstStyle/>
        <a:p>
          <a:r>
            <a:rPr lang="en-US" sz="1800" dirty="0">
              <a:solidFill>
                <a:schemeClr val="accent3">
                  <a:lumMod val="25000"/>
                </a:schemeClr>
              </a:solidFill>
            </a:rPr>
            <a:t>Cleaned the data keeping specific features</a:t>
          </a:r>
          <a:endParaRPr lang="en-CA" sz="1800" dirty="0"/>
        </a:p>
      </dgm:t>
    </dgm:pt>
    <dgm:pt modelId="{DE7E7058-43B9-4001-AD9F-C16F948C1E26}" type="parTrans" cxnId="{5A03E0C8-86C8-4F07-8BAD-3385E4A502F6}">
      <dgm:prSet/>
      <dgm:spPr/>
      <dgm:t>
        <a:bodyPr/>
        <a:lstStyle/>
        <a:p>
          <a:endParaRPr lang="en-CA"/>
        </a:p>
      </dgm:t>
    </dgm:pt>
    <dgm:pt modelId="{F80A0987-9934-45B9-BA2D-4FB43004A3EF}" type="sibTrans" cxnId="{5A03E0C8-86C8-4F07-8BAD-3385E4A502F6}">
      <dgm:prSet/>
      <dgm:spPr/>
      <dgm:t>
        <a:bodyPr/>
        <a:lstStyle/>
        <a:p>
          <a:endParaRPr lang="en-CA"/>
        </a:p>
      </dgm:t>
    </dgm:pt>
    <dgm:pt modelId="{3308FE8E-A8A2-48B1-ADCF-2719B51D8C51}">
      <dgm:prSet phldrT="[Text]" custT="1"/>
      <dgm:spPr/>
      <dgm:t>
        <a:bodyPr/>
        <a:lstStyle/>
        <a:p>
          <a:r>
            <a:rPr lang="en-US" sz="1800" dirty="0">
              <a:solidFill>
                <a:schemeClr val="accent3">
                  <a:lumMod val="25000"/>
                </a:schemeClr>
              </a:solidFill>
            </a:rPr>
            <a:t>Assigning features to dictionary and then data frame</a:t>
          </a:r>
          <a:endParaRPr lang="en-CA" sz="1800" dirty="0"/>
        </a:p>
      </dgm:t>
    </dgm:pt>
    <dgm:pt modelId="{A7E5B009-17A8-4E42-AE5A-557F20C251B2}" type="parTrans" cxnId="{0D27F0C7-5523-4235-A16B-B014015AFEAC}">
      <dgm:prSet/>
      <dgm:spPr/>
      <dgm:t>
        <a:bodyPr/>
        <a:lstStyle/>
        <a:p>
          <a:endParaRPr lang="en-CA"/>
        </a:p>
      </dgm:t>
    </dgm:pt>
    <dgm:pt modelId="{734F684F-ABC9-427D-BCB6-5B10660BB031}" type="sibTrans" cxnId="{0D27F0C7-5523-4235-A16B-B014015AFEAC}">
      <dgm:prSet/>
      <dgm:spPr/>
      <dgm:t>
        <a:bodyPr/>
        <a:lstStyle/>
        <a:p>
          <a:endParaRPr lang="en-CA"/>
        </a:p>
      </dgm:t>
    </dgm:pt>
    <dgm:pt modelId="{4B7AECEE-202D-41FE-88B0-A939655AC146}">
      <dgm:prSet phldrT="[Text]" custT="1"/>
      <dgm:spPr/>
      <dgm:t>
        <a:bodyPr/>
        <a:lstStyle/>
        <a:p>
          <a:r>
            <a:rPr lang="en-US" sz="1800" dirty="0">
              <a:solidFill>
                <a:schemeClr val="accent3">
                  <a:lumMod val="25000"/>
                </a:schemeClr>
              </a:solidFill>
            </a:rPr>
            <a:t>Filtering the data and exporting to CSV</a:t>
          </a:r>
          <a:endParaRPr lang="en-CA" sz="1800" dirty="0"/>
        </a:p>
      </dgm:t>
    </dgm:pt>
    <dgm:pt modelId="{DB733EE9-2B88-4EEA-912C-0FAC2AD8B993}" type="parTrans" cxnId="{1DBF1C09-FD77-49EC-AED9-BDFA021ECA26}">
      <dgm:prSet/>
      <dgm:spPr/>
      <dgm:t>
        <a:bodyPr/>
        <a:lstStyle/>
        <a:p>
          <a:endParaRPr lang="en-CA"/>
        </a:p>
      </dgm:t>
    </dgm:pt>
    <dgm:pt modelId="{5502A388-6F8A-491D-B4D6-E13742B3D5C6}" type="sibTrans" cxnId="{1DBF1C09-FD77-49EC-AED9-BDFA021ECA26}">
      <dgm:prSet/>
      <dgm:spPr/>
      <dgm:t>
        <a:bodyPr/>
        <a:lstStyle/>
        <a:p>
          <a:endParaRPr lang="en-CA"/>
        </a:p>
      </dgm:t>
    </dgm:pt>
    <dgm:pt modelId="{B2FA55E1-65B2-44B8-8A84-562E9259F278}" type="pres">
      <dgm:prSet presAssocID="{E4335B76-EC6D-4295-B4D5-5B82E6781D2C}" presName="Name0" presStyleCnt="0">
        <dgm:presLayoutVars>
          <dgm:dir/>
          <dgm:resizeHandles val="exact"/>
        </dgm:presLayoutVars>
      </dgm:prSet>
      <dgm:spPr/>
    </dgm:pt>
    <dgm:pt modelId="{A588550F-D0D3-482C-9815-39624721BD81}" type="pres">
      <dgm:prSet presAssocID="{A38168B4-8FDE-424E-9C7B-6A7778021207}" presName="node" presStyleLbl="node1" presStyleIdx="0" presStyleCnt="5" custLinFactNeighborX="-266" custLinFactNeighborY="-4274">
        <dgm:presLayoutVars>
          <dgm:bulletEnabled val="1"/>
        </dgm:presLayoutVars>
      </dgm:prSet>
      <dgm:spPr/>
    </dgm:pt>
    <dgm:pt modelId="{97F52727-FE88-4E51-9EF0-FC8176A6D128}" type="pres">
      <dgm:prSet presAssocID="{5AC3A2BD-96D0-4FF2-8646-2CCD253C4C41}" presName="sibTrans" presStyleLbl="sibTrans1D1" presStyleIdx="0" presStyleCnt="4"/>
      <dgm:spPr/>
    </dgm:pt>
    <dgm:pt modelId="{15773CB5-9692-4FF2-B540-09FF7411B006}" type="pres">
      <dgm:prSet presAssocID="{5AC3A2BD-96D0-4FF2-8646-2CCD253C4C41}" presName="connectorText" presStyleLbl="sibTrans1D1" presStyleIdx="0" presStyleCnt="4"/>
      <dgm:spPr/>
    </dgm:pt>
    <dgm:pt modelId="{AAF4588A-D734-4291-A64E-57B2A83E458E}" type="pres">
      <dgm:prSet presAssocID="{3E80D639-3A42-469B-8F61-8A44879B6C40}" presName="node" presStyleLbl="node1" presStyleIdx="1" presStyleCnt="5">
        <dgm:presLayoutVars>
          <dgm:bulletEnabled val="1"/>
        </dgm:presLayoutVars>
      </dgm:prSet>
      <dgm:spPr/>
    </dgm:pt>
    <dgm:pt modelId="{2C239BB4-A5CB-490D-A04A-0A2A2D87CE97}" type="pres">
      <dgm:prSet presAssocID="{A1EB80AE-CC69-479E-B12D-06EA8320157D}" presName="sibTrans" presStyleLbl="sibTrans1D1" presStyleIdx="1" presStyleCnt="4"/>
      <dgm:spPr/>
    </dgm:pt>
    <dgm:pt modelId="{57A1D7FF-D2BD-4177-99D7-9B9A4A2BE7DC}" type="pres">
      <dgm:prSet presAssocID="{A1EB80AE-CC69-479E-B12D-06EA8320157D}" presName="connectorText" presStyleLbl="sibTrans1D1" presStyleIdx="1" presStyleCnt="4"/>
      <dgm:spPr/>
    </dgm:pt>
    <dgm:pt modelId="{42722440-C5A0-4574-B92C-84127DE9567D}" type="pres">
      <dgm:prSet presAssocID="{3D12AF0A-C7CC-46EB-A618-A156E70F9123}" presName="node" presStyleLbl="node1" presStyleIdx="2" presStyleCnt="5">
        <dgm:presLayoutVars>
          <dgm:bulletEnabled val="1"/>
        </dgm:presLayoutVars>
      </dgm:prSet>
      <dgm:spPr/>
    </dgm:pt>
    <dgm:pt modelId="{25A02526-4C00-4AFE-84FD-EE22A85AC60D}" type="pres">
      <dgm:prSet presAssocID="{F80A0987-9934-45B9-BA2D-4FB43004A3EF}" presName="sibTrans" presStyleLbl="sibTrans1D1" presStyleIdx="2" presStyleCnt="4"/>
      <dgm:spPr/>
    </dgm:pt>
    <dgm:pt modelId="{CD72570A-63CB-4CEA-A057-08947124AE48}" type="pres">
      <dgm:prSet presAssocID="{F80A0987-9934-45B9-BA2D-4FB43004A3EF}" presName="connectorText" presStyleLbl="sibTrans1D1" presStyleIdx="2" presStyleCnt="4"/>
      <dgm:spPr/>
    </dgm:pt>
    <dgm:pt modelId="{5E94B88F-FB8F-48F0-9F8F-880D4931367B}" type="pres">
      <dgm:prSet presAssocID="{3308FE8E-A8A2-48B1-ADCF-2719B51D8C51}" presName="node" presStyleLbl="node1" presStyleIdx="3" presStyleCnt="5">
        <dgm:presLayoutVars>
          <dgm:bulletEnabled val="1"/>
        </dgm:presLayoutVars>
      </dgm:prSet>
      <dgm:spPr/>
    </dgm:pt>
    <dgm:pt modelId="{9E78C2E9-2E7D-4040-937E-9A6943163678}" type="pres">
      <dgm:prSet presAssocID="{734F684F-ABC9-427D-BCB6-5B10660BB031}" presName="sibTrans" presStyleLbl="sibTrans1D1" presStyleIdx="3" presStyleCnt="4"/>
      <dgm:spPr/>
    </dgm:pt>
    <dgm:pt modelId="{E6D6CF80-3813-4DE5-9C1E-0B774C6A8A90}" type="pres">
      <dgm:prSet presAssocID="{734F684F-ABC9-427D-BCB6-5B10660BB031}" presName="connectorText" presStyleLbl="sibTrans1D1" presStyleIdx="3" presStyleCnt="4"/>
      <dgm:spPr/>
    </dgm:pt>
    <dgm:pt modelId="{21C21FB6-13AE-42D7-9122-C2958D271584}" type="pres">
      <dgm:prSet presAssocID="{4B7AECEE-202D-41FE-88B0-A939655AC146}" presName="node" presStyleLbl="node1" presStyleIdx="4" presStyleCnt="5">
        <dgm:presLayoutVars>
          <dgm:bulletEnabled val="1"/>
        </dgm:presLayoutVars>
      </dgm:prSet>
      <dgm:spPr/>
    </dgm:pt>
  </dgm:ptLst>
  <dgm:cxnLst>
    <dgm:cxn modelId="{BD258303-D1F6-49F2-96D3-4B85FA1AF189}" type="presOf" srcId="{A1EB80AE-CC69-479E-B12D-06EA8320157D}" destId="{57A1D7FF-D2BD-4177-99D7-9B9A4A2BE7DC}" srcOrd="1" destOrd="0" presId="urn:microsoft.com/office/officeart/2005/8/layout/bProcess3"/>
    <dgm:cxn modelId="{1DBF1C09-FD77-49EC-AED9-BDFA021ECA26}" srcId="{E4335B76-EC6D-4295-B4D5-5B82E6781D2C}" destId="{4B7AECEE-202D-41FE-88B0-A939655AC146}" srcOrd="4" destOrd="0" parTransId="{DB733EE9-2B88-4EEA-912C-0FAC2AD8B993}" sibTransId="{5502A388-6F8A-491D-B4D6-E13742B3D5C6}"/>
    <dgm:cxn modelId="{4E9DFC0F-F20E-4B3E-B15F-B7C35676511A}" type="presOf" srcId="{734F684F-ABC9-427D-BCB6-5B10660BB031}" destId="{E6D6CF80-3813-4DE5-9C1E-0B774C6A8A90}" srcOrd="1" destOrd="0" presId="urn:microsoft.com/office/officeart/2005/8/layout/bProcess3"/>
    <dgm:cxn modelId="{DB54FC3B-AF3E-457B-9BE3-A8E257A7AB2F}" type="presOf" srcId="{A1EB80AE-CC69-479E-B12D-06EA8320157D}" destId="{2C239BB4-A5CB-490D-A04A-0A2A2D87CE97}" srcOrd="0" destOrd="0" presId="urn:microsoft.com/office/officeart/2005/8/layout/bProcess3"/>
    <dgm:cxn modelId="{B3FD743D-2A93-4F4F-86F4-66C3B80FF10B}" type="presOf" srcId="{3D12AF0A-C7CC-46EB-A618-A156E70F9123}" destId="{42722440-C5A0-4574-B92C-84127DE9567D}" srcOrd="0" destOrd="0" presId="urn:microsoft.com/office/officeart/2005/8/layout/bProcess3"/>
    <dgm:cxn modelId="{B01E7340-EE33-42D3-82B1-836F792710E3}" type="presOf" srcId="{E4335B76-EC6D-4295-B4D5-5B82E6781D2C}" destId="{B2FA55E1-65B2-44B8-8A84-562E9259F278}" srcOrd="0" destOrd="0" presId="urn:microsoft.com/office/officeart/2005/8/layout/bProcess3"/>
    <dgm:cxn modelId="{5E134660-E52C-46EA-BFA2-AEE66D337405}" type="presOf" srcId="{5AC3A2BD-96D0-4FF2-8646-2CCD253C4C41}" destId="{15773CB5-9692-4FF2-B540-09FF7411B006}" srcOrd="1" destOrd="0" presId="urn:microsoft.com/office/officeart/2005/8/layout/bProcess3"/>
    <dgm:cxn modelId="{B4350646-5D38-43F3-BDDF-9082D412EE49}" type="presOf" srcId="{5AC3A2BD-96D0-4FF2-8646-2CCD253C4C41}" destId="{97F52727-FE88-4E51-9EF0-FC8176A6D128}" srcOrd="0" destOrd="0" presId="urn:microsoft.com/office/officeart/2005/8/layout/bProcess3"/>
    <dgm:cxn modelId="{50B8CF4C-158E-4485-9A3D-485D9D6CAADD}" type="presOf" srcId="{3308FE8E-A8A2-48B1-ADCF-2719B51D8C51}" destId="{5E94B88F-FB8F-48F0-9F8F-880D4931367B}" srcOrd="0" destOrd="0" presId="urn:microsoft.com/office/officeart/2005/8/layout/bProcess3"/>
    <dgm:cxn modelId="{94A5FD71-FEF5-4685-B2E8-784E1993E84D}" type="presOf" srcId="{F80A0987-9934-45B9-BA2D-4FB43004A3EF}" destId="{25A02526-4C00-4AFE-84FD-EE22A85AC60D}" srcOrd="0" destOrd="0" presId="urn:microsoft.com/office/officeart/2005/8/layout/bProcess3"/>
    <dgm:cxn modelId="{E4A6BB7D-851C-456C-AADE-45EA88111577}" type="presOf" srcId="{734F684F-ABC9-427D-BCB6-5B10660BB031}" destId="{9E78C2E9-2E7D-4040-937E-9A6943163678}" srcOrd="0" destOrd="0" presId="urn:microsoft.com/office/officeart/2005/8/layout/bProcess3"/>
    <dgm:cxn modelId="{894EED98-F0E8-407E-A2DF-3891C14EFDCF}" type="presOf" srcId="{4B7AECEE-202D-41FE-88B0-A939655AC146}" destId="{21C21FB6-13AE-42D7-9122-C2958D271584}" srcOrd="0" destOrd="0" presId="urn:microsoft.com/office/officeart/2005/8/layout/bProcess3"/>
    <dgm:cxn modelId="{24E21BBC-FA02-406B-8FB8-8876D3106CBE}" srcId="{E4335B76-EC6D-4295-B4D5-5B82E6781D2C}" destId="{3E80D639-3A42-469B-8F61-8A44879B6C40}" srcOrd="1" destOrd="0" parTransId="{126E381A-FBA5-40AD-AF8C-2B87C121187A}" sibTransId="{A1EB80AE-CC69-479E-B12D-06EA8320157D}"/>
    <dgm:cxn modelId="{0D27F0C7-5523-4235-A16B-B014015AFEAC}" srcId="{E4335B76-EC6D-4295-B4D5-5B82E6781D2C}" destId="{3308FE8E-A8A2-48B1-ADCF-2719B51D8C51}" srcOrd="3" destOrd="0" parTransId="{A7E5B009-17A8-4E42-AE5A-557F20C251B2}" sibTransId="{734F684F-ABC9-427D-BCB6-5B10660BB031}"/>
    <dgm:cxn modelId="{5A03E0C8-86C8-4F07-8BAD-3385E4A502F6}" srcId="{E4335B76-EC6D-4295-B4D5-5B82E6781D2C}" destId="{3D12AF0A-C7CC-46EB-A618-A156E70F9123}" srcOrd="2" destOrd="0" parTransId="{DE7E7058-43B9-4001-AD9F-C16F948C1E26}" sibTransId="{F80A0987-9934-45B9-BA2D-4FB43004A3EF}"/>
    <dgm:cxn modelId="{D24EDCD6-65EF-48D1-BA58-E6BFC83402D1}" type="presOf" srcId="{F80A0987-9934-45B9-BA2D-4FB43004A3EF}" destId="{CD72570A-63CB-4CEA-A057-08947124AE48}" srcOrd="1" destOrd="0" presId="urn:microsoft.com/office/officeart/2005/8/layout/bProcess3"/>
    <dgm:cxn modelId="{CD1561DC-DE62-4862-AFF6-9A35737ED9F7}" type="presOf" srcId="{A38168B4-8FDE-424E-9C7B-6A7778021207}" destId="{A588550F-D0D3-482C-9815-39624721BD81}" srcOrd="0" destOrd="0" presId="urn:microsoft.com/office/officeart/2005/8/layout/bProcess3"/>
    <dgm:cxn modelId="{9EDF44DF-8BE9-494B-9BDF-A34EB7B372C6}" type="presOf" srcId="{3E80D639-3A42-469B-8F61-8A44879B6C40}" destId="{AAF4588A-D734-4291-A64E-57B2A83E458E}" srcOrd="0" destOrd="0" presId="urn:microsoft.com/office/officeart/2005/8/layout/bProcess3"/>
    <dgm:cxn modelId="{875A20EF-1F56-452B-A1A9-3061295D00C6}" srcId="{E4335B76-EC6D-4295-B4D5-5B82E6781D2C}" destId="{A38168B4-8FDE-424E-9C7B-6A7778021207}" srcOrd="0" destOrd="0" parTransId="{66446962-A6ED-44C2-8D3A-D97A767252C2}" sibTransId="{5AC3A2BD-96D0-4FF2-8646-2CCD253C4C41}"/>
    <dgm:cxn modelId="{2D86E4EF-A447-45CD-91CC-56FFCF3FF009}" type="presParOf" srcId="{B2FA55E1-65B2-44B8-8A84-562E9259F278}" destId="{A588550F-D0D3-482C-9815-39624721BD81}" srcOrd="0" destOrd="0" presId="urn:microsoft.com/office/officeart/2005/8/layout/bProcess3"/>
    <dgm:cxn modelId="{E213C81D-DE24-4A30-8A85-6B07721E29BD}" type="presParOf" srcId="{B2FA55E1-65B2-44B8-8A84-562E9259F278}" destId="{97F52727-FE88-4E51-9EF0-FC8176A6D128}" srcOrd="1" destOrd="0" presId="urn:microsoft.com/office/officeart/2005/8/layout/bProcess3"/>
    <dgm:cxn modelId="{46D24536-FF90-4BA4-B832-CEBBEE26C80D}" type="presParOf" srcId="{97F52727-FE88-4E51-9EF0-FC8176A6D128}" destId="{15773CB5-9692-4FF2-B540-09FF7411B006}" srcOrd="0" destOrd="0" presId="urn:microsoft.com/office/officeart/2005/8/layout/bProcess3"/>
    <dgm:cxn modelId="{AF041BF7-8F00-4A33-ABAA-4E2A7CEB0595}" type="presParOf" srcId="{B2FA55E1-65B2-44B8-8A84-562E9259F278}" destId="{AAF4588A-D734-4291-A64E-57B2A83E458E}" srcOrd="2" destOrd="0" presId="urn:microsoft.com/office/officeart/2005/8/layout/bProcess3"/>
    <dgm:cxn modelId="{80BDE709-0136-45FD-83F5-020AF3356729}" type="presParOf" srcId="{B2FA55E1-65B2-44B8-8A84-562E9259F278}" destId="{2C239BB4-A5CB-490D-A04A-0A2A2D87CE97}" srcOrd="3" destOrd="0" presId="urn:microsoft.com/office/officeart/2005/8/layout/bProcess3"/>
    <dgm:cxn modelId="{DB711992-4F47-44D4-93A2-DCE53E9987EF}" type="presParOf" srcId="{2C239BB4-A5CB-490D-A04A-0A2A2D87CE97}" destId="{57A1D7FF-D2BD-4177-99D7-9B9A4A2BE7DC}" srcOrd="0" destOrd="0" presId="urn:microsoft.com/office/officeart/2005/8/layout/bProcess3"/>
    <dgm:cxn modelId="{6C7AA1D7-B77E-4B36-AC57-C3C75DCCDF05}" type="presParOf" srcId="{B2FA55E1-65B2-44B8-8A84-562E9259F278}" destId="{42722440-C5A0-4574-B92C-84127DE9567D}" srcOrd="4" destOrd="0" presId="urn:microsoft.com/office/officeart/2005/8/layout/bProcess3"/>
    <dgm:cxn modelId="{A1577585-7A3E-410F-81AB-5041E9344967}" type="presParOf" srcId="{B2FA55E1-65B2-44B8-8A84-562E9259F278}" destId="{25A02526-4C00-4AFE-84FD-EE22A85AC60D}" srcOrd="5" destOrd="0" presId="urn:microsoft.com/office/officeart/2005/8/layout/bProcess3"/>
    <dgm:cxn modelId="{4B221969-D16D-43FB-BF53-1F5F26D6CCBA}" type="presParOf" srcId="{25A02526-4C00-4AFE-84FD-EE22A85AC60D}" destId="{CD72570A-63CB-4CEA-A057-08947124AE48}" srcOrd="0" destOrd="0" presId="urn:microsoft.com/office/officeart/2005/8/layout/bProcess3"/>
    <dgm:cxn modelId="{668254F5-3EDD-48AE-BA7B-E85A94DEB2DA}" type="presParOf" srcId="{B2FA55E1-65B2-44B8-8A84-562E9259F278}" destId="{5E94B88F-FB8F-48F0-9F8F-880D4931367B}" srcOrd="6" destOrd="0" presId="urn:microsoft.com/office/officeart/2005/8/layout/bProcess3"/>
    <dgm:cxn modelId="{972ED7AD-43E6-4AF1-9517-8C37EF532D68}" type="presParOf" srcId="{B2FA55E1-65B2-44B8-8A84-562E9259F278}" destId="{9E78C2E9-2E7D-4040-937E-9A6943163678}" srcOrd="7" destOrd="0" presId="urn:microsoft.com/office/officeart/2005/8/layout/bProcess3"/>
    <dgm:cxn modelId="{CEDABFA4-5320-4431-94CD-77D690B1456D}" type="presParOf" srcId="{9E78C2E9-2E7D-4040-937E-9A6943163678}" destId="{E6D6CF80-3813-4DE5-9C1E-0B774C6A8A90}" srcOrd="0" destOrd="0" presId="urn:microsoft.com/office/officeart/2005/8/layout/bProcess3"/>
    <dgm:cxn modelId="{E7E194D3-1AC2-406C-9FB8-C023E99B695E}" type="presParOf" srcId="{B2FA55E1-65B2-44B8-8A84-562E9259F278}" destId="{21C21FB6-13AE-42D7-9122-C2958D271584}"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F52727-FE88-4E51-9EF0-FC8176A6D128}">
      <dsp:nvSpPr>
        <dsp:cNvPr id="0" name=""/>
        <dsp:cNvSpPr/>
      </dsp:nvSpPr>
      <dsp:spPr>
        <a:xfrm>
          <a:off x="3032731" y="1194911"/>
          <a:ext cx="675403" cy="91440"/>
        </a:xfrm>
        <a:custGeom>
          <a:avLst/>
          <a:gdLst/>
          <a:ahLst/>
          <a:cxnLst/>
          <a:rect l="0" t="0" r="0" b="0"/>
          <a:pathLst>
            <a:path>
              <a:moveTo>
                <a:pt x="0" y="45720"/>
              </a:moveTo>
              <a:lnTo>
                <a:pt x="354801" y="45720"/>
              </a:lnTo>
              <a:lnTo>
                <a:pt x="354801" y="123537"/>
              </a:lnTo>
              <a:lnTo>
                <a:pt x="675403" y="123537"/>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52675" y="1237141"/>
        <a:ext cx="35513" cy="6979"/>
      </dsp:txXfrm>
    </dsp:sp>
    <dsp:sp modelId="{A588550F-D0D3-482C-9815-39624721BD81}">
      <dsp:nvSpPr>
        <dsp:cNvPr id="0" name=""/>
        <dsp:cNvSpPr/>
      </dsp:nvSpPr>
      <dsp:spPr>
        <a:xfrm>
          <a:off x="0" y="330272"/>
          <a:ext cx="3034531" cy="1820718"/>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accent3">
                  <a:lumMod val="25000"/>
                </a:schemeClr>
              </a:solidFill>
            </a:rPr>
            <a:t>Request.get</a:t>
          </a:r>
          <a:r>
            <a:rPr lang="en-US" sz="1800" kern="1200" dirty="0">
              <a:solidFill>
                <a:schemeClr val="accent3">
                  <a:lumMod val="25000"/>
                </a:schemeClr>
              </a:solidFill>
            </a:rPr>
            <a:t> was used to get the data from SpaceX</a:t>
          </a:r>
        </a:p>
        <a:p>
          <a:pPr marL="0" lvl="0" indent="0" algn="ctr" defTabSz="800100">
            <a:lnSpc>
              <a:spcPct val="90000"/>
            </a:lnSpc>
            <a:spcBef>
              <a:spcPct val="0"/>
            </a:spcBef>
            <a:spcAft>
              <a:spcPct val="35000"/>
            </a:spcAft>
            <a:buNone/>
          </a:pPr>
          <a:endParaRPr lang="en-CA" sz="1800" kern="1200" dirty="0"/>
        </a:p>
      </dsp:txBody>
      <dsp:txXfrm>
        <a:off x="0" y="330272"/>
        <a:ext cx="3034531" cy="1820718"/>
      </dsp:txXfrm>
    </dsp:sp>
    <dsp:sp modelId="{2C239BB4-A5CB-490D-A04A-0A2A2D87CE97}">
      <dsp:nvSpPr>
        <dsp:cNvPr id="0" name=""/>
        <dsp:cNvSpPr/>
      </dsp:nvSpPr>
      <dsp:spPr>
        <a:xfrm>
          <a:off x="6773265" y="1272729"/>
          <a:ext cx="667342" cy="91440"/>
        </a:xfrm>
        <a:custGeom>
          <a:avLst/>
          <a:gdLst/>
          <a:ahLst/>
          <a:cxnLst/>
          <a:rect l="0" t="0" r="0" b="0"/>
          <a:pathLst>
            <a:path>
              <a:moveTo>
                <a:pt x="0" y="45720"/>
              </a:moveTo>
              <a:lnTo>
                <a:pt x="667342" y="45720"/>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7089488" y="1314959"/>
        <a:ext cx="34897" cy="6979"/>
      </dsp:txXfrm>
    </dsp:sp>
    <dsp:sp modelId="{AAF4588A-D734-4291-A64E-57B2A83E458E}">
      <dsp:nvSpPr>
        <dsp:cNvPr id="0" name=""/>
        <dsp:cNvSpPr/>
      </dsp:nvSpPr>
      <dsp:spPr>
        <a:xfrm>
          <a:off x="3740534" y="408089"/>
          <a:ext cx="3034531" cy="1820718"/>
        </a:xfrm>
        <a:prstGeom prst="rect">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3">
                  <a:lumMod val="25000"/>
                </a:schemeClr>
              </a:solidFill>
            </a:rPr>
            <a:t>Normalized the data using </a:t>
          </a:r>
          <a:r>
            <a:rPr lang="en-US" sz="1800" kern="1200" dirty="0" err="1">
              <a:solidFill>
                <a:schemeClr val="accent3">
                  <a:lumMod val="25000"/>
                </a:schemeClr>
              </a:solidFill>
            </a:rPr>
            <a:t>json</a:t>
          </a:r>
          <a:r>
            <a:rPr lang="en-US" sz="1800" kern="1200" dirty="0">
              <a:solidFill>
                <a:schemeClr val="accent3">
                  <a:lumMod val="25000"/>
                </a:schemeClr>
              </a:solidFill>
            </a:rPr>
            <a:t>().normalize</a:t>
          </a:r>
          <a:endParaRPr lang="en-CA" sz="1800" kern="1200" dirty="0"/>
        </a:p>
      </dsp:txBody>
      <dsp:txXfrm>
        <a:off x="3740534" y="408089"/>
        <a:ext cx="3034531" cy="1820718"/>
      </dsp:txXfrm>
    </dsp:sp>
    <dsp:sp modelId="{25A02526-4C00-4AFE-84FD-EE22A85AC60D}">
      <dsp:nvSpPr>
        <dsp:cNvPr id="0" name=""/>
        <dsp:cNvSpPr/>
      </dsp:nvSpPr>
      <dsp:spPr>
        <a:xfrm>
          <a:off x="1525326" y="2227008"/>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5070362" y="2557189"/>
        <a:ext cx="374875" cy="6979"/>
      </dsp:txXfrm>
    </dsp:sp>
    <dsp:sp modelId="{42722440-C5A0-4574-B92C-84127DE9567D}">
      <dsp:nvSpPr>
        <dsp:cNvPr id="0" name=""/>
        <dsp:cNvSpPr/>
      </dsp:nvSpPr>
      <dsp:spPr>
        <a:xfrm>
          <a:off x="7473007" y="408089"/>
          <a:ext cx="3034531" cy="1820718"/>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3">
                  <a:lumMod val="25000"/>
                </a:schemeClr>
              </a:solidFill>
            </a:rPr>
            <a:t>Cleaned the data keeping specific features</a:t>
          </a:r>
          <a:endParaRPr lang="en-CA" sz="1800" kern="1200" dirty="0"/>
        </a:p>
      </dsp:txBody>
      <dsp:txXfrm>
        <a:off x="7473007" y="408089"/>
        <a:ext cx="3034531" cy="1820718"/>
      </dsp:txXfrm>
    </dsp:sp>
    <dsp:sp modelId="{9E78C2E9-2E7D-4040-937E-9A6943163678}">
      <dsp:nvSpPr>
        <dsp:cNvPr id="0" name=""/>
        <dsp:cNvSpPr/>
      </dsp:nvSpPr>
      <dsp:spPr>
        <a:xfrm>
          <a:off x="3040792" y="3791389"/>
          <a:ext cx="667342" cy="91440"/>
        </a:xfrm>
        <a:custGeom>
          <a:avLst/>
          <a:gdLst/>
          <a:ahLst/>
          <a:cxnLst/>
          <a:rect l="0" t="0" r="0" b="0"/>
          <a:pathLst>
            <a:path>
              <a:moveTo>
                <a:pt x="0" y="45720"/>
              </a:moveTo>
              <a:lnTo>
                <a:pt x="667342"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CA" sz="500" kern="1200"/>
        </a:p>
      </dsp:txBody>
      <dsp:txXfrm>
        <a:off x="3357014" y="3833620"/>
        <a:ext cx="34897" cy="6979"/>
      </dsp:txXfrm>
    </dsp:sp>
    <dsp:sp modelId="{5E94B88F-FB8F-48F0-9F8F-880D4931367B}">
      <dsp:nvSpPr>
        <dsp:cNvPr id="0" name=""/>
        <dsp:cNvSpPr/>
      </dsp:nvSpPr>
      <dsp:spPr>
        <a:xfrm>
          <a:off x="8061" y="2926750"/>
          <a:ext cx="3034531" cy="1820718"/>
        </a:xfrm>
        <a:prstGeom prst="rect">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3">
                  <a:lumMod val="25000"/>
                </a:schemeClr>
              </a:solidFill>
            </a:rPr>
            <a:t>Assigning features to dictionary and then data frame</a:t>
          </a:r>
          <a:endParaRPr lang="en-CA" sz="1800" kern="1200" dirty="0"/>
        </a:p>
      </dsp:txBody>
      <dsp:txXfrm>
        <a:off x="8061" y="2926750"/>
        <a:ext cx="3034531" cy="1820718"/>
      </dsp:txXfrm>
    </dsp:sp>
    <dsp:sp modelId="{21C21FB6-13AE-42D7-9122-C2958D271584}">
      <dsp:nvSpPr>
        <dsp:cNvPr id="0" name=""/>
        <dsp:cNvSpPr/>
      </dsp:nvSpPr>
      <dsp:spPr>
        <a:xfrm>
          <a:off x="3740534" y="2926750"/>
          <a:ext cx="3034531" cy="1820718"/>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accent3">
                  <a:lumMod val="25000"/>
                </a:schemeClr>
              </a:solidFill>
            </a:rPr>
            <a:t>Filtering the data and exporting to CSV</a:t>
          </a:r>
          <a:endParaRPr lang="en-CA" sz="1800" kern="1200" dirty="0"/>
        </a:p>
      </dsp:txBody>
      <dsp:txXfrm>
        <a:off x="3740534" y="2926750"/>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02472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dirty="0" err="1">
                <a:solidFill>
                  <a:schemeClr val="bg2"/>
                </a:solidFill>
                <a:latin typeface="Abadi"/>
                <a:ea typeface="SF Pro" pitchFamily="2" charset="0"/>
                <a:cs typeface="SF Pro" pitchFamily="2" charset="0"/>
              </a:rPr>
              <a:t>Azy.m</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&lt;20220523&gt;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316323"/>
            <a:ext cx="4270443" cy="491006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The get request was used to the SpaceX API to collect data, then requested data was cleaned &amp; formatted &amp; was exported to CSV.</a:t>
            </a: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The SpaceX data collection notebook GitHub URL is as follow: </a:t>
            </a:r>
            <a:r>
              <a:rPr lang="en-US" sz="2200" dirty="0">
                <a:solidFill>
                  <a:srgbClr val="1C7DDB"/>
                </a:solidFill>
                <a:latin typeface="Abadi" panose="020B0604020104020204" pitchFamily="34" charset="0"/>
              </a:rPr>
              <a:t>(https://github.com/azy78/DataScrapping-2/blob/main/DataScrapping-20220522.ipynb), </a:t>
            </a:r>
            <a:r>
              <a:rPr lang="en-US" sz="2200" dirty="0">
                <a:solidFill>
                  <a:schemeClr val="accent3">
                    <a:lumMod val="25000"/>
                  </a:schemeClr>
                </a:solidFill>
                <a:latin typeface="Abadi" panose="020B0604020104020204" pitchFamily="34" charset="0"/>
              </a:rPr>
              <a:t>as an external reference.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BF2ECC20-E93D-28B5-F3C5-77B02290819F}"/>
              </a:ext>
            </a:extLst>
          </p:cNvPr>
          <p:cNvPicPr>
            <a:picLocks noChangeAspect="1"/>
          </p:cNvPicPr>
          <p:nvPr/>
        </p:nvPicPr>
        <p:blipFill>
          <a:blip r:embed="rId3"/>
          <a:stretch>
            <a:fillRect/>
          </a:stretch>
        </p:blipFill>
        <p:spPr>
          <a:xfrm>
            <a:off x="4379163" y="1660772"/>
            <a:ext cx="8931414" cy="2065199"/>
          </a:xfrm>
          <a:prstGeom prst="rect">
            <a:avLst/>
          </a:prstGeom>
        </p:spPr>
      </p:pic>
      <p:sp>
        <p:nvSpPr>
          <p:cNvPr id="9" name="TextBox 8">
            <a:extLst>
              <a:ext uri="{FF2B5EF4-FFF2-40B4-BE49-F238E27FC236}">
                <a16:creationId xmlns:a16="http://schemas.microsoft.com/office/drawing/2014/main" id="{C7CFC7E3-AD20-CDA6-A7ED-7A71E93F64E2}"/>
              </a:ext>
            </a:extLst>
          </p:cNvPr>
          <p:cNvSpPr txBox="1"/>
          <p:nvPr/>
        </p:nvSpPr>
        <p:spPr>
          <a:xfrm>
            <a:off x="4379163" y="1358553"/>
            <a:ext cx="1050588" cy="369332"/>
          </a:xfrm>
          <a:prstGeom prst="rect">
            <a:avLst/>
          </a:prstGeom>
          <a:noFill/>
        </p:spPr>
        <p:txBody>
          <a:bodyPr wrap="square" rtlCol="0">
            <a:spAutoFit/>
          </a:bodyPr>
          <a:lstStyle/>
          <a:p>
            <a:r>
              <a:rPr lang="en-CA" dirty="0"/>
              <a:t>Step 1:</a:t>
            </a:r>
          </a:p>
        </p:txBody>
      </p:sp>
      <p:pic>
        <p:nvPicPr>
          <p:cNvPr id="12" name="Picture 11">
            <a:extLst>
              <a:ext uri="{FF2B5EF4-FFF2-40B4-BE49-F238E27FC236}">
                <a16:creationId xmlns:a16="http://schemas.microsoft.com/office/drawing/2014/main" id="{AC54B91C-0060-C4D1-B82A-C891F1104F80}"/>
              </a:ext>
            </a:extLst>
          </p:cNvPr>
          <p:cNvPicPr>
            <a:picLocks noChangeAspect="1"/>
          </p:cNvPicPr>
          <p:nvPr/>
        </p:nvPicPr>
        <p:blipFill>
          <a:blip r:embed="rId4"/>
          <a:stretch>
            <a:fillRect/>
          </a:stretch>
        </p:blipFill>
        <p:spPr>
          <a:xfrm>
            <a:off x="4379163" y="4071255"/>
            <a:ext cx="4884843" cy="2248095"/>
          </a:xfrm>
          <a:prstGeom prst="rect">
            <a:avLst/>
          </a:prstGeom>
        </p:spPr>
      </p:pic>
      <p:sp>
        <p:nvSpPr>
          <p:cNvPr id="13" name="TextBox 12">
            <a:extLst>
              <a:ext uri="{FF2B5EF4-FFF2-40B4-BE49-F238E27FC236}">
                <a16:creationId xmlns:a16="http://schemas.microsoft.com/office/drawing/2014/main" id="{68D57AF8-36D6-9D08-0781-6DB00361C501}"/>
              </a:ext>
            </a:extLst>
          </p:cNvPr>
          <p:cNvSpPr txBox="1"/>
          <p:nvPr/>
        </p:nvSpPr>
        <p:spPr>
          <a:xfrm>
            <a:off x="4437045" y="3713947"/>
            <a:ext cx="1350912" cy="369332"/>
          </a:xfrm>
          <a:prstGeom prst="rect">
            <a:avLst/>
          </a:prstGeom>
          <a:noFill/>
        </p:spPr>
        <p:txBody>
          <a:bodyPr wrap="square" rtlCol="0">
            <a:spAutoFit/>
          </a:bodyPr>
          <a:lstStyle/>
          <a:p>
            <a:r>
              <a:rPr lang="en-CA" dirty="0"/>
              <a:t>Step2:</a:t>
            </a:r>
          </a:p>
        </p:txBody>
      </p:sp>
      <p:pic>
        <p:nvPicPr>
          <p:cNvPr id="15" name="Picture 14">
            <a:extLst>
              <a:ext uri="{FF2B5EF4-FFF2-40B4-BE49-F238E27FC236}">
                <a16:creationId xmlns:a16="http://schemas.microsoft.com/office/drawing/2014/main" id="{5142DDD8-FF57-CA4F-99E0-D6D9BA27EF7A}"/>
              </a:ext>
            </a:extLst>
          </p:cNvPr>
          <p:cNvPicPr>
            <a:picLocks noChangeAspect="1"/>
          </p:cNvPicPr>
          <p:nvPr/>
        </p:nvPicPr>
        <p:blipFill>
          <a:blip r:embed="rId5"/>
          <a:stretch>
            <a:fillRect/>
          </a:stretch>
        </p:blipFill>
        <p:spPr>
          <a:xfrm>
            <a:off x="9264006" y="4316831"/>
            <a:ext cx="3139712" cy="731583"/>
          </a:xfrm>
          <a:prstGeom prst="rect">
            <a:avLst/>
          </a:prstGeom>
        </p:spPr>
      </p:pic>
      <p:sp>
        <p:nvSpPr>
          <p:cNvPr id="16" name="TextBox 15">
            <a:extLst>
              <a:ext uri="{FF2B5EF4-FFF2-40B4-BE49-F238E27FC236}">
                <a16:creationId xmlns:a16="http://schemas.microsoft.com/office/drawing/2014/main" id="{6F3CF0D9-9A63-CC49-972B-C8C19376EB2D}"/>
              </a:ext>
            </a:extLst>
          </p:cNvPr>
          <p:cNvSpPr txBox="1"/>
          <p:nvPr/>
        </p:nvSpPr>
        <p:spPr>
          <a:xfrm>
            <a:off x="9572017" y="3898613"/>
            <a:ext cx="1138136" cy="369332"/>
          </a:xfrm>
          <a:prstGeom prst="rect">
            <a:avLst/>
          </a:prstGeom>
          <a:noFill/>
        </p:spPr>
        <p:txBody>
          <a:bodyPr wrap="square" rtlCol="0">
            <a:spAutoFit/>
          </a:bodyPr>
          <a:lstStyle/>
          <a:p>
            <a:r>
              <a:rPr lang="en-CA" dirty="0"/>
              <a:t>Step 3:</a:t>
            </a:r>
          </a:p>
        </p:txBody>
      </p:sp>
      <p:pic>
        <p:nvPicPr>
          <p:cNvPr id="18" name="Picture 17">
            <a:extLst>
              <a:ext uri="{FF2B5EF4-FFF2-40B4-BE49-F238E27FC236}">
                <a16:creationId xmlns:a16="http://schemas.microsoft.com/office/drawing/2014/main" id="{B01555BE-3375-02A4-3975-467F0946D6A5}"/>
              </a:ext>
            </a:extLst>
          </p:cNvPr>
          <p:cNvPicPr>
            <a:picLocks noChangeAspect="1"/>
          </p:cNvPicPr>
          <p:nvPr/>
        </p:nvPicPr>
        <p:blipFill>
          <a:blip r:embed="rId6"/>
          <a:stretch>
            <a:fillRect/>
          </a:stretch>
        </p:blipFill>
        <p:spPr>
          <a:xfrm>
            <a:off x="6475547" y="6183035"/>
            <a:ext cx="7331075" cy="624894"/>
          </a:xfrm>
          <a:prstGeom prst="rect">
            <a:avLst/>
          </a:prstGeom>
        </p:spPr>
      </p:pic>
      <p:sp>
        <p:nvSpPr>
          <p:cNvPr id="19" name="TextBox 18">
            <a:extLst>
              <a:ext uri="{FF2B5EF4-FFF2-40B4-BE49-F238E27FC236}">
                <a16:creationId xmlns:a16="http://schemas.microsoft.com/office/drawing/2014/main" id="{C7720131-CC0E-570D-9DCB-039B91E5CBEF}"/>
              </a:ext>
            </a:extLst>
          </p:cNvPr>
          <p:cNvSpPr txBox="1"/>
          <p:nvPr/>
        </p:nvSpPr>
        <p:spPr>
          <a:xfrm>
            <a:off x="9636278" y="5734972"/>
            <a:ext cx="1371599" cy="369332"/>
          </a:xfrm>
          <a:prstGeom prst="rect">
            <a:avLst/>
          </a:prstGeom>
          <a:noFill/>
        </p:spPr>
        <p:txBody>
          <a:bodyPr wrap="square" rtlCol="0">
            <a:spAutoFit/>
          </a:bodyPr>
          <a:lstStyle/>
          <a:p>
            <a:r>
              <a:rPr lang="en-CA" dirty="0"/>
              <a:t>Step 4:</a:t>
            </a:r>
          </a:p>
        </p:txBody>
      </p:sp>
      <p:pic>
        <p:nvPicPr>
          <p:cNvPr id="21" name="Picture 20">
            <a:extLst>
              <a:ext uri="{FF2B5EF4-FFF2-40B4-BE49-F238E27FC236}">
                <a16:creationId xmlns:a16="http://schemas.microsoft.com/office/drawing/2014/main" id="{F13A1961-F0DF-E388-0537-E4B4DEA33797}"/>
              </a:ext>
            </a:extLst>
          </p:cNvPr>
          <p:cNvPicPr>
            <a:picLocks noChangeAspect="1"/>
          </p:cNvPicPr>
          <p:nvPr/>
        </p:nvPicPr>
        <p:blipFill>
          <a:blip r:embed="rId7"/>
          <a:stretch>
            <a:fillRect/>
          </a:stretch>
        </p:blipFill>
        <p:spPr>
          <a:xfrm>
            <a:off x="353002" y="6345027"/>
            <a:ext cx="3673158" cy="358171"/>
          </a:xfrm>
          <a:prstGeom prst="rect">
            <a:avLst/>
          </a:prstGeom>
        </p:spPr>
      </p:pic>
      <p:sp>
        <p:nvSpPr>
          <p:cNvPr id="22" name="TextBox 21">
            <a:extLst>
              <a:ext uri="{FF2B5EF4-FFF2-40B4-BE49-F238E27FC236}">
                <a16:creationId xmlns:a16="http://schemas.microsoft.com/office/drawing/2014/main" id="{E7CB4DDE-7548-A31C-546D-0DF58A2EE265}"/>
              </a:ext>
            </a:extLst>
          </p:cNvPr>
          <p:cNvSpPr txBox="1"/>
          <p:nvPr/>
        </p:nvSpPr>
        <p:spPr>
          <a:xfrm flipH="1">
            <a:off x="477401" y="5975695"/>
            <a:ext cx="1121600" cy="369332"/>
          </a:xfrm>
          <a:prstGeom prst="rect">
            <a:avLst/>
          </a:prstGeom>
          <a:noFill/>
        </p:spPr>
        <p:txBody>
          <a:bodyPr wrap="square" rtlCol="0">
            <a:spAutoFit/>
          </a:bodyPr>
          <a:lstStyle/>
          <a:p>
            <a:r>
              <a:rPr lang="en-CA" dirty="0"/>
              <a:t>Step 5:</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45180" cy="4351338"/>
          </a:xfrm>
          <a:prstGeom prst="rect">
            <a:avLst/>
          </a:prstGeom>
        </p:spPr>
        <p:txBody>
          <a:bodyPr/>
          <a:lstStyle/>
          <a:p>
            <a:pPr marL="0" indent="0">
              <a:buNone/>
            </a:pPr>
            <a:r>
              <a:rPr lang="en-US" sz="1800" dirty="0"/>
              <a:t>First data was analyzed. Then number of launches on each site was calculated (each launch with dedicated orbit). Then number of occurrence on each orbit was calculated.</a:t>
            </a:r>
            <a:r>
              <a:rPr lang="en-US" sz="1200" b="1" i="0" dirty="0">
                <a:solidFill>
                  <a:srgbClr val="000000"/>
                </a:solidFill>
                <a:effectLst/>
                <a:latin typeface="Helvetica Neue"/>
              </a:rPr>
              <a:t> </a:t>
            </a:r>
            <a:r>
              <a:rPr lang="en-US" sz="1800" i="0" dirty="0">
                <a:solidFill>
                  <a:srgbClr val="000000"/>
                </a:solidFill>
                <a:effectLst/>
              </a:rPr>
              <a:t> Then the number and occurrence of mission outcome per orbit type was calculated. At the end landing  outcome labels from Outcome column was calculated and the data was exported to csv.</a:t>
            </a:r>
          </a:p>
          <a:p>
            <a:pPr marL="0" indent="0">
              <a:buNone/>
            </a:pPr>
            <a:r>
              <a:rPr lang="en-US" sz="1800" dirty="0">
                <a:solidFill>
                  <a:schemeClr val="accent3">
                    <a:lumMod val="25000"/>
                  </a:schemeClr>
                </a:solidFill>
                <a:latin typeface="Abadi" panose="020B0604020104020204" pitchFamily="34" charset="0"/>
              </a:rPr>
              <a:t>The Data wrangling notebook GitHub URL is as follow: </a:t>
            </a:r>
            <a:r>
              <a:rPr lang="en-US" sz="1800" dirty="0">
                <a:solidFill>
                  <a:srgbClr val="1C7DDB"/>
                </a:solidFill>
                <a:latin typeface="Abadi" panose="020B0604020104020204" pitchFamily="34" charset="0"/>
              </a:rPr>
              <a:t>(https://github.com/azy78/DataWrangling20220518/blob/main/DataWrangling-20220518.ipynb) </a:t>
            </a:r>
            <a:r>
              <a:rPr lang="en-US" sz="1800" dirty="0">
                <a:solidFill>
                  <a:schemeClr val="accent3">
                    <a:lumMod val="25000"/>
                  </a:schemeClr>
                </a:solidFill>
                <a:latin typeface="Abadi" panose="020B0604020104020204" pitchFamily="34" charset="0"/>
              </a:rPr>
              <a:t>as an external reference.</a:t>
            </a:r>
          </a:p>
          <a:p>
            <a:pPr marL="0" indent="0">
              <a:buNone/>
            </a:pPr>
            <a:endParaRPr lang="en-US" sz="1800" i="0" dirty="0">
              <a:solidFill>
                <a:srgbClr val="000000"/>
              </a:solidFill>
              <a:effectLst/>
            </a:endParaRPr>
          </a:p>
          <a:p>
            <a:pPr marL="0" indent="0">
              <a:buNone/>
            </a:pPr>
            <a:endParaRPr lang="en-US" sz="1800" i="0" dirty="0">
              <a:solidFill>
                <a:srgbClr val="000000"/>
              </a:solidFill>
              <a:effectLst/>
            </a:endParaRPr>
          </a:p>
          <a:p>
            <a:pPr marL="0" indent="0">
              <a:buNone/>
            </a:pPr>
            <a:endParaRPr lang="en-US" sz="1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5476CA3D-5C4E-5880-3CC0-D5074F9BBB97}"/>
              </a:ext>
            </a:extLst>
          </p:cNvPr>
          <p:cNvPicPr>
            <a:picLocks noChangeAspect="1"/>
          </p:cNvPicPr>
          <p:nvPr/>
        </p:nvPicPr>
        <p:blipFill>
          <a:blip r:embed="rId3"/>
          <a:stretch>
            <a:fillRect/>
          </a:stretch>
        </p:blipFill>
        <p:spPr>
          <a:xfrm>
            <a:off x="5731283" y="1636245"/>
            <a:ext cx="5966977" cy="647756"/>
          </a:xfrm>
          <a:prstGeom prst="rect">
            <a:avLst/>
          </a:prstGeom>
        </p:spPr>
      </p:pic>
      <p:sp>
        <p:nvSpPr>
          <p:cNvPr id="9" name="TextBox 8">
            <a:extLst>
              <a:ext uri="{FF2B5EF4-FFF2-40B4-BE49-F238E27FC236}">
                <a16:creationId xmlns:a16="http://schemas.microsoft.com/office/drawing/2014/main" id="{E942F480-23FD-DF79-01B9-50335F2D6FA0}"/>
              </a:ext>
            </a:extLst>
          </p:cNvPr>
          <p:cNvSpPr txBox="1"/>
          <p:nvPr/>
        </p:nvSpPr>
        <p:spPr>
          <a:xfrm>
            <a:off x="5872264" y="1271996"/>
            <a:ext cx="1151106" cy="369332"/>
          </a:xfrm>
          <a:prstGeom prst="rect">
            <a:avLst/>
          </a:prstGeom>
          <a:noFill/>
        </p:spPr>
        <p:txBody>
          <a:bodyPr wrap="square" rtlCol="0">
            <a:spAutoFit/>
          </a:bodyPr>
          <a:lstStyle/>
          <a:p>
            <a:r>
              <a:rPr lang="en-CA" dirty="0"/>
              <a:t>Step 1</a:t>
            </a:r>
          </a:p>
        </p:txBody>
      </p:sp>
      <p:pic>
        <p:nvPicPr>
          <p:cNvPr id="11" name="Picture 10">
            <a:extLst>
              <a:ext uri="{FF2B5EF4-FFF2-40B4-BE49-F238E27FC236}">
                <a16:creationId xmlns:a16="http://schemas.microsoft.com/office/drawing/2014/main" id="{E1584AA2-329D-C6C8-75E5-F8EA266E2B02}"/>
              </a:ext>
            </a:extLst>
          </p:cNvPr>
          <p:cNvPicPr>
            <a:picLocks noChangeAspect="1"/>
          </p:cNvPicPr>
          <p:nvPr/>
        </p:nvPicPr>
        <p:blipFill>
          <a:blip r:embed="rId4"/>
          <a:stretch>
            <a:fillRect/>
          </a:stretch>
        </p:blipFill>
        <p:spPr>
          <a:xfrm>
            <a:off x="5861646" y="2592153"/>
            <a:ext cx="3711262" cy="541067"/>
          </a:xfrm>
          <a:prstGeom prst="rect">
            <a:avLst/>
          </a:prstGeom>
        </p:spPr>
      </p:pic>
      <p:sp>
        <p:nvSpPr>
          <p:cNvPr id="12" name="TextBox 11">
            <a:extLst>
              <a:ext uri="{FF2B5EF4-FFF2-40B4-BE49-F238E27FC236}">
                <a16:creationId xmlns:a16="http://schemas.microsoft.com/office/drawing/2014/main" id="{4DEF3328-3175-206A-0078-814317AA4FF9}"/>
              </a:ext>
            </a:extLst>
          </p:cNvPr>
          <p:cNvSpPr txBox="1"/>
          <p:nvPr/>
        </p:nvSpPr>
        <p:spPr>
          <a:xfrm flipH="1">
            <a:off x="6093080" y="2222821"/>
            <a:ext cx="852145" cy="369332"/>
          </a:xfrm>
          <a:prstGeom prst="rect">
            <a:avLst/>
          </a:prstGeom>
          <a:noFill/>
        </p:spPr>
        <p:txBody>
          <a:bodyPr wrap="square" rtlCol="0">
            <a:spAutoFit/>
          </a:bodyPr>
          <a:lstStyle/>
          <a:p>
            <a:r>
              <a:rPr lang="en-CA" dirty="0"/>
              <a:t>Step 2</a:t>
            </a:r>
          </a:p>
        </p:txBody>
      </p:sp>
      <p:pic>
        <p:nvPicPr>
          <p:cNvPr id="15" name="Picture 14">
            <a:extLst>
              <a:ext uri="{FF2B5EF4-FFF2-40B4-BE49-F238E27FC236}">
                <a16:creationId xmlns:a16="http://schemas.microsoft.com/office/drawing/2014/main" id="{490314CD-5783-2FB4-4E52-15B29FBCCC76}"/>
              </a:ext>
            </a:extLst>
          </p:cNvPr>
          <p:cNvPicPr>
            <a:picLocks noChangeAspect="1"/>
          </p:cNvPicPr>
          <p:nvPr/>
        </p:nvPicPr>
        <p:blipFill>
          <a:blip r:embed="rId5"/>
          <a:stretch>
            <a:fillRect/>
          </a:stretch>
        </p:blipFill>
        <p:spPr>
          <a:xfrm>
            <a:off x="5979936" y="3429000"/>
            <a:ext cx="2949196" cy="464860"/>
          </a:xfrm>
          <a:prstGeom prst="rect">
            <a:avLst/>
          </a:prstGeom>
        </p:spPr>
      </p:pic>
      <p:sp>
        <p:nvSpPr>
          <p:cNvPr id="16" name="TextBox 15">
            <a:extLst>
              <a:ext uri="{FF2B5EF4-FFF2-40B4-BE49-F238E27FC236}">
                <a16:creationId xmlns:a16="http://schemas.microsoft.com/office/drawing/2014/main" id="{B4750F0C-7BCF-9B46-D900-CF69AE6AFB15}"/>
              </a:ext>
            </a:extLst>
          </p:cNvPr>
          <p:cNvSpPr txBox="1"/>
          <p:nvPr/>
        </p:nvSpPr>
        <p:spPr>
          <a:xfrm>
            <a:off x="6186791" y="3108875"/>
            <a:ext cx="972766" cy="369332"/>
          </a:xfrm>
          <a:prstGeom prst="rect">
            <a:avLst/>
          </a:prstGeom>
          <a:noFill/>
        </p:spPr>
        <p:txBody>
          <a:bodyPr wrap="square" rtlCol="0">
            <a:spAutoFit/>
          </a:bodyPr>
          <a:lstStyle/>
          <a:p>
            <a:r>
              <a:rPr lang="en-CA" dirty="0"/>
              <a:t>Step 3</a:t>
            </a:r>
          </a:p>
        </p:txBody>
      </p:sp>
      <p:pic>
        <p:nvPicPr>
          <p:cNvPr id="18" name="Picture 17">
            <a:extLst>
              <a:ext uri="{FF2B5EF4-FFF2-40B4-BE49-F238E27FC236}">
                <a16:creationId xmlns:a16="http://schemas.microsoft.com/office/drawing/2014/main" id="{221A2A9F-B31C-CFE7-D2D5-C820A9638676}"/>
              </a:ext>
            </a:extLst>
          </p:cNvPr>
          <p:cNvPicPr>
            <a:picLocks noChangeAspect="1"/>
          </p:cNvPicPr>
          <p:nvPr/>
        </p:nvPicPr>
        <p:blipFill>
          <a:blip r:embed="rId6"/>
          <a:stretch>
            <a:fillRect/>
          </a:stretch>
        </p:blipFill>
        <p:spPr>
          <a:xfrm>
            <a:off x="5979936" y="4153087"/>
            <a:ext cx="3558848" cy="685859"/>
          </a:xfrm>
          <a:prstGeom prst="rect">
            <a:avLst/>
          </a:prstGeom>
        </p:spPr>
      </p:pic>
      <p:sp>
        <p:nvSpPr>
          <p:cNvPr id="19" name="TextBox 18">
            <a:extLst>
              <a:ext uri="{FF2B5EF4-FFF2-40B4-BE49-F238E27FC236}">
                <a16:creationId xmlns:a16="http://schemas.microsoft.com/office/drawing/2014/main" id="{53C4F5BD-7DC6-7ACA-B181-D4D9EB30481A}"/>
              </a:ext>
            </a:extLst>
          </p:cNvPr>
          <p:cNvSpPr txBox="1"/>
          <p:nvPr/>
        </p:nvSpPr>
        <p:spPr>
          <a:xfrm>
            <a:off x="6519152" y="3838808"/>
            <a:ext cx="1157591" cy="369332"/>
          </a:xfrm>
          <a:prstGeom prst="rect">
            <a:avLst/>
          </a:prstGeom>
          <a:noFill/>
        </p:spPr>
        <p:txBody>
          <a:bodyPr wrap="square" rtlCol="0">
            <a:spAutoFit/>
          </a:bodyPr>
          <a:lstStyle/>
          <a:p>
            <a:r>
              <a:rPr lang="en-CA" dirty="0"/>
              <a:t>Step 4</a:t>
            </a:r>
          </a:p>
        </p:txBody>
      </p:sp>
      <p:pic>
        <p:nvPicPr>
          <p:cNvPr id="21" name="Picture 20">
            <a:extLst>
              <a:ext uri="{FF2B5EF4-FFF2-40B4-BE49-F238E27FC236}">
                <a16:creationId xmlns:a16="http://schemas.microsoft.com/office/drawing/2014/main" id="{90F9E681-9F9B-4FF2-33AD-F5E6D4303756}"/>
              </a:ext>
            </a:extLst>
          </p:cNvPr>
          <p:cNvPicPr>
            <a:picLocks noChangeAspect="1"/>
          </p:cNvPicPr>
          <p:nvPr/>
        </p:nvPicPr>
        <p:blipFill>
          <a:blip r:embed="rId7"/>
          <a:stretch>
            <a:fillRect/>
          </a:stretch>
        </p:blipFill>
        <p:spPr>
          <a:xfrm>
            <a:off x="5995002" y="5150091"/>
            <a:ext cx="2758679" cy="1417443"/>
          </a:xfrm>
          <a:prstGeom prst="rect">
            <a:avLst/>
          </a:prstGeom>
        </p:spPr>
      </p:pic>
      <p:sp>
        <p:nvSpPr>
          <p:cNvPr id="22" name="TextBox 21">
            <a:extLst>
              <a:ext uri="{FF2B5EF4-FFF2-40B4-BE49-F238E27FC236}">
                <a16:creationId xmlns:a16="http://schemas.microsoft.com/office/drawing/2014/main" id="{5163218B-93A8-3BE6-0E20-E5CB93188EE6}"/>
              </a:ext>
            </a:extLst>
          </p:cNvPr>
          <p:cNvSpPr txBox="1"/>
          <p:nvPr/>
        </p:nvSpPr>
        <p:spPr>
          <a:xfrm>
            <a:off x="6527258" y="4838946"/>
            <a:ext cx="953312" cy="369332"/>
          </a:xfrm>
          <a:prstGeom prst="rect">
            <a:avLst/>
          </a:prstGeom>
          <a:noFill/>
        </p:spPr>
        <p:txBody>
          <a:bodyPr wrap="square" rtlCol="0">
            <a:spAutoFit/>
          </a:bodyPr>
          <a:lstStyle/>
          <a:p>
            <a:r>
              <a:rPr lang="en-CA" dirty="0"/>
              <a:t>Step 5</a:t>
            </a:r>
          </a:p>
        </p:txBody>
      </p:sp>
      <p:pic>
        <p:nvPicPr>
          <p:cNvPr id="24" name="Picture 23">
            <a:extLst>
              <a:ext uri="{FF2B5EF4-FFF2-40B4-BE49-F238E27FC236}">
                <a16:creationId xmlns:a16="http://schemas.microsoft.com/office/drawing/2014/main" id="{D829534F-2F51-97E3-AA97-2EFEDDBDA059}"/>
              </a:ext>
            </a:extLst>
          </p:cNvPr>
          <p:cNvPicPr>
            <a:picLocks noChangeAspect="1"/>
          </p:cNvPicPr>
          <p:nvPr/>
        </p:nvPicPr>
        <p:blipFill>
          <a:blip r:embed="rId8"/>
          <a:stretch>
            <a:fillRect/>
          </a:stretch>
        </p:blipFill>
        <p:spPr>
          <a:xfrm>
            <a:off x="8614183" y="6500529"/>
            <a:ext cx="3368332" cy="327688"/>
          </a:xfrm>
          <a:prstGeom prst="rect">
            <a:avLst/>
          </a:prstGeom>
        </p:spPr>
      </p:pic>
      <p:sp>
        <p:nvSpPr>
          <p:cNvPr id="25" name="TextBox 24">
            <a:extLst>
              <a:ext uri="{FF2B5EF4-FFF2-40B4-BE49-F238E27FC236}">
                <a16:creationId xmlns:a16="http://schemas.microsoft.com/office/drawing/2014/main" id="{1B3D6EEC-322C-4DCD-6909-238F01081C60}"/>
              </a:ext>
            </a:extLst>
          </p:cNvPr>
          <p:cNvSpPr txBox="1"/>
          <p:nvPr/>
        </p:nvSpPr>
        <p:spPr>
          <a:xfrm>
            <a:off x="9325513" y="6043478"/>
            <a:ext cx="1215957" cy="369332"/>
          </a:xfrm>
          <a:prstGeom prst="rect">
            <a:avLst/>
          </a:prstGeom>
          <a:noFill/>
        </p:spPr>
        <p:txBody>
          <a:bodyPr wrap="square" rtlCol="0">
            <a:spAutoFit/>
          </a:bodyPr>
          <a:lstStyle/>
          <a:p>
            <a:r>
              <a:rPr lang="en-CA" dirty="0"/>
              <a:t>Step 6</a:t>
            </a:r>
          </a:p>
        </p:txBody>
      </p:sp>
      <p:pic>
        <p:nvPicPr>
          <p:cNvPr id="26" name="Content Placeholder 4">
            <a:extLst>
              <a:ext uri="{FF2B5EF4-FFF2-40B4-BE49-F238E27FC236}">
                <a16:creationId xmlns:a16="http://schemas.microsoft.com/office/drawing/2014/main" id="{0ED891CA-F292-0B12-8E86-C9B14E987ABE}"/>
              </a:ext>
            </a:extLst>
          </p:cNvPr>
          <p:cNvPicPr>
            <a:picLocks noChangeAspect="1"/>
          </p:cNvPicPr>
          <p:nvPr/>
        </p:nvPicPr>
        <p:blipFill>
          <a:blip r:embed="rId9"/>
          <a:stretch>
            <a:fillRect/>
          </a:stretch>
        </p:blipFill>
        <p:spPr>
          <a:xfrm>
            <a:off x="9735672" y="4348404"/>
            <a:ext cx="2310515" cy="1603374"/>
          </a:xfrm>
          <a:prstGeom prst="rect">
            <a:avLst/>
          </a:prstGeom>
        </p:spPr>
      </p:pic>
      <p:sp>
        <p:nvSpPr>
          <p:cNvPr id="27" name="TextBox 26">
            <a:extLst>
              <a:ext uri="{FF2B5EF4-FFF2-40B4-BE49-F238E27FC236}">
                <a16:creationId xmlns:a16="http://schemas.microsoft.com/office/drawing/2014/main" id="{1D8257BE-04DC-10EF-7FD1-6D03212ED6E1}"/>
              </a:ext>
            </a:extLst>
          </p:cNvPr>
          <p:cNvSpPr txBox="1"/>
          <p:nvPr/>
        </p:nvSpPr>
        <p:spPr>
          <a:xfrm>
            <a:off x="9735672" y="3429000"/>
            <a:ext cx="2058225" cy="646331"/>
          </a:xfrm>
          <a:prstGeom prst="rect">
            <a:avLst/>
          </a:prstGeom>
          <a:noFill/>
        </p:spPr>
        <p:txBody>
          <a:bodyPr wrap="square" rtlCol="0">
            <a:spAutoFit/>
          </a:bodyPr>
          <a:lstStyle/>
          <a:p>
            <a:r>
              <a:rPr lang="en-CA" dirty="0"/>
              <a:t>SpaceX, orbits launch sites</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551" y="1296455"/>
            <a:ext cx="9745589" cy="5318353"/>
          </a:xfrm>
          <a:prstGeom prst="rect">
            <a:avLst/>
          </a:prstGeom>
        </p:spPr>
        <p:txBody>
          <a:bodyPr lIns="91440" tIns="45720" rIns="91440" bIns="45720" anchor="t"/>
          <a:lstStyle/>
          <a:p>
            <a:r>
              <a:rPr lang="en-US" sz="1600" i="0" dirty="0">
                <a:effectLst/>
              </a:rPr>
              <a:t> </a:t>
            </a:r>
            <a:r>
              <a:rPr lang="en-US" sz="1600" dirty="0"/>
              <a:t>T</a:t>
            </a:r>
            <a:r>
              <a:rPr lang="en-US" sz="1600" i="0" dirty="0">
                <a:effectLst/>
              </a:rPr>
              <a:t>he relationship between Flight Number and Launch Site was visualized</a:t>
            </a:r>
          </a:p>
          <a:p>
            <a:pPr marL="0" indent="0">
              <a:buNone/>
            </a:pPr>
            <a:r>
              <a:rPr lang="en-US" sz="1600" dirty="0"/>
              <a:t>    </a:t>
            </a:r>
            <a:r>
              <a:rPr lang="en-US" sz="1600" i="0" dirty="0">
                <a:effectLst/>
              </a:rPr>
              <a:t> (figure 1).</a:t>
            </a:r>
            <a:endParaRPr lang="en-US" sz="1600" dirty="0"/>
          </a:p>
          <a:p>
            <a:r>
              <a:rPr lang="en-US" sz="1600" dirty="0"/>
              <a:t>T</a:t>
            </a:r>
            <a:r>
              <a:rPr lang="en-US" sz="1600" i="0" dirty="0">
                <a:effectLst/>
              </a:rPr>
              <a:t>he relationship between success rate of each orbit type was visualized </a:t>
            </a:r>
          </a:p>
          <a:p>
            <a:pPr marL="0" indent="0">
              <a:buNone/>
            </a:pPr>
            <a:r>
              <a:rPr lang="en-US" sz="1600" dirty="0"/>
              <a:t>     using bar graph (figure 2).</a:t>
            </a:r>
          </a:p>
          <a:p>
            <a:r>
              <a:rPr lang="en-US" sz="1600" i="0" dirty="0">
                <a:effectLst/>
              </a:rPr>
              <a:t>   Visualize the launch success yearly trend (figure 3)</a:t>
            </a:r>
          </a:p>
          <a:p>
            <a:pPr marL="0" indent="0">
              <a:buNone/>
            </a:pPr>
            <a:r>
              <a:rPr lang="en-US" sz="1600" dirty="0"/>
              <a:t> </a:t>
            </a:r>
            <a:endParaRPr lang="en-US" sz="1600" i="0" dirty="0">
              <a:effectLst/>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319BDF7E-9F75-9AB6-9B7A-50DFB813C6BB}"/>
              </a:ext>
            </a:extLst>
          </p:cNvPr>
          <p:cNvPicPr>
            <a:picLocks noChangeAspect="1"/>
          </p:cNvPicPr>
          <p:nvPr/>
        </p:nvPicPr>
        <p:blipFill>
          <a:blip r:embed="rId3"/>
          <a:stretch>
            <a:fillRect/>
          </a:stretch>
        </p:blipFill>
        <p:spPr>
          <a:xfrm>
            <a:off x="7292502" y="1496314"/>
            <a:ext cx="4728620" cy="1813717"/>
          </a:xfrm>
          <a:prstGeom prst="rect">
            <a:avLst/>
          </a:prstGeom>
        </p:spPr>
      </p:pic>
      <p:pic>
        <p:nvPicPr>
          <p:cNvPr id="10" name="Picture 9">
            <a:extLst>
              <a:ext uri="{FF2B5EF4-FFF2-40B4-BE49-F238E27FC236}">
                <a16:creationId xmlns:a16="http://schemas.microsoft.com/office/drawing/2014/main" id="{6F3D9251-A374-E46D-31CF-DF1CB33BD261}"/>
              </a:ext>
            </a:extLst>
          </p:cNvPr>
          <p:cNvPicPr>
            <a:picLocks noChangeAspect="1"/>
          </p:cNvPicPr>
          <p:nvPr/>
        </p:nvPicPr>
        <p:blipFill>
          <a:blip r:embed="rId4"/>
          <a:stretch>
            <a:fillRect/>
          </a:stretch>
        </p:blipFill>
        <p:spPr>
          <a:xfrm>
            <a:off x="8168291" y="3571193"/>
            <a:ext cx="4023709" cy="2720576"/>
          </a:xfrm>
          <a:prstGeom prst="rect">
            <a:avLst/>
          </a:prstGeom>
        </p:spPr>
      </p:pic>
      <p:pic>
        <p:nvPicPr>
          <p:cNvPr id="15" name="Picture 14">
            <a:extLst>
              <a:ext uri="{FF2B5EF4-FFF2-40B4-BE49-F238E27FC236}">
                <a16:creationId xmlns:a16="http://schemas.microsoft.com/office/drawing/2014/main" id="{A294EBBB-3853-10DD-8419-8C5475234D40}"/>
              </a:ext>
            </a:extLst>
          </p:cNvPr>
          <p:cNvPicPr>
            <a:picLocks noChangeAspect="1"/>
          </p:cNvPicPr>
          <p:nvPr/>
        </p:nvPicPr>
        <p:blipFill>
          <a:blip r:embed="rId5"/>
          <a:stretch>
            <a:fillRect/>
          </a:stretch>
        </p:blipFill>
        <p:spPr>
          <a:xfrm>
            <a:off x="3824616" y="3363629"/>
            <a:ext cx="4099915" cy="2552778"/>
          </a:xfrm>
          <a:prstGeom prst="rect">
            <a:avLst/>
          </a:prstGeom>
        </p:spPr>
      </p:pic>
      <p:sp>
        <p:nvSpPr>
          <p:cNvPr id="19" name="TextBox 18">
            <a:extLst>
              <a:ext uri="{FF2B5EF4-FFF2-40B4-BE49-F238E27FC236}">
                <a16:creationId xmlns:a16="http://schemas.microsoft.com/office/drawing/2014/main" id="{A937CDD9-14E2-43D2-ADEA-7A83B88CBEB7}"/>
              </a:ext>
            </a:extLst>
          </p:cNvPr>
          <p:cNvSpPr txBox="1"/>
          <p:nvPr/>
        </p:nvSpPr>
        <p:spPr>
          <a:xfrm>
            <a:off x="7675123" y="1228387"/>
            <a:ext cx="1459149" cy="369332"/>
          </a:xfrm>
          <a:prstGeom prst="rect">
            <a:avLst/>
          </a:prstGeom>
          <a:noFill/>
        </p:spPr>
        <p:txBody>
          <a:bodyPr wrap="square" rtlCol="0">
            <a:spAutoFit/>
          </a:bodyPr>
          <a:lstStyle/>
          <a:p>
            <a:r>
              <a:rPr lang="en-CA" dirty="0"/>
              <a:t>Figure 1</a:t>
            </a:r>
          </a:p>
        </p:txBody>
      </p:sp>
      <p:sp>
        <p:nvSpPr>
          <p:cNvPr id="20" name="TextBox 19">
            <a:extLst>
              <a:ext uri="{FF2B5EF4-FFF2-40B4-BE49-F238E27FC236}">
                <a16:creationId xmlns:a16="http://schemas.microsoft.com/office/drawing/2014/main" id="{93075665-B97B-525C-809E-92062FFC78F0}"/>
              </a:ext>
            </a:extLst>
          </p:cNvPr>
          <p:cNvSpPr txBox="1"/>
          <p:nvPr/>
        </p:nvSpPr>
        <p:spPr>
          <a:xfrm>
            <a:off x="10632900" y="6488668"/>
            <a:ext cx="1459149" cy="369332"/>
          </a:xfrm>
          <a:prstGeom prst="rect">
            <a:avLst/>
          </a:prstGeom>
          <a:noFill/>
        </p:spPr>
        <p:txBody>
          <a:bodyPr wrap="square" rtlCol="0">
            <a:spAutoFit/>
          </a:bodyPr>
          <a:lstStyle/>
          <a:p>
            <a:r>
              <a:rPr lang="en-CA" dirty="0"/>
              <a:t>Figure 2</a:t>
            </a:r>
          </a:p>
        </p:txBody>
      </p:sp>
      <p:sp>
        <p:nvSpPr>
          <p:cNvPr id="21" name="TextBox 20">
            <a:extLst>
              <a:ext uri="{FF2B5EF4-FFF2-40B4-BE49-F238E27FC236}">
                <a16:creationId xmlns:a16="http://schemas.microsoft.com/office/drawing/2014/main" id="{D5B2F54D-1030-F219-621F-497AB10F675C}"/>
              </a:ext>
            </a:extLst>
          </p:cNvPr>
          <p:cNvSpPr txBox="1"/>
          <p:nvPr/>
        </p:nvSpPr>
        <p:spPr>
          <a:xfrm>
            <a:off x="2007238" y="3515814"/>
            <a:ext cx="1459149" cy="369332"/>
          </a:xfrm>
          <a:prstGeom prst="rect">
            <a:avLst/>
          </a:prstGeom>
          <a:noFill/>
        </p:spPr>
        <p:txBody>
          <a:bodyPr wrap="square" rtlCol="0">
            <a:spAutoFit/>
          </a:bodyPr>
          <a:lstStyle/>
          <a:p>
            <a:r>
              <a:rPr lang="en-CA" dirty="0"/>
              <a:t>Figure 3</a:t>
            </a:r>
          </a:p>
        </p:txBody>
      </p:sp>
      <p:sp>
        <p:nvSpPr>
          <p:cNvPr id="23" name="TextBox 22">
            <a:extLst>
              <a:ext uri="{FF2B5EF4-FFF2-40B4-BE49-F238E27FC236}">
                <a16:creationId xmlns:a16="http://schemas.microsoft.com/office/drawing/2014/main" id="{3AFF0737-30F4-2187-4383-A2B72266B7DD}"/>
              </a:ext>
            </a:extLst>
          </p:cNvPr>
          <p:cNvSpPr txBox="1"/>
          <p:nvPr/>
        </p:nvSpPr>
        <p:spPr>
          <a:xfrm>
            <a:off x="96708" y="5286909"/>
            <a:ext cx="6376480" cy="1477328"/>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The EDA notebook GitHub URL </a:t>
            </a:r>
          </a:p>
          <a:p>
            <a:r>
              <a:rPr lang="en-US" sz="1800" dirty="0">
                <a:solidFill>
                  <a:schemeClr val="accent3">
                    <a:lumMod val="25000"/>
                  </a:schemeClr>
                </a:solidFill>
                <a:latin typeface="Abadi" panose="020B0604020104020204" pitchFamily="34" charset="0"/>
              </a:rPr>
              <a:t>is as follow: (</a:t>
            </a:r>
            <a:r>
              <a:rPr lang="en-US" sz="1800" dirty="0">
                <a:solidFill>
                  <a:srgbClr val="1C7DDB"/>
                </a:solidFill>
                <a:latin typeface="Abadi" panose="020B0604020104020204" pitchFamily="34" charset="0"/>
                <a:hlinkClick r:id="rId6"/>
              </a:rPr>
              <a:t>https://github.com</a:t>
            </a:r>
            <a:endParaRPr lang="en-US" sz="1800" dirty="0">
              <a:solidFill>
                <a:srgbClr val="1C7DDB"/>
              </a:solidFill>
              <a:latin typeface="Abadi" panose="020B0604020104020204" pitchFamily="34" charset="0"/>
            </a:endParaRPr>
          </a:p>
          <a:p>
            <a:r>
              <a:rPr lang="en-US" sz="1800" dirty="0">
                <a:solidFill>
                  <a:srgbClr val="1C7DDB"/>
                </a:solidFill>
                <a:latin typeface="Abadi" panose="020B0604020104020204" pitchFamily="34" charset="0"/>
              </a:rPr>
              <a:t>/azy78/EDA-Data-vitulization-202205022-3/blob/main/EDA%20with%20Data%20Visualization-20220522.ipynb) </a:t>
            </a:r>
            <a:r>
              <a:rPr lang="en-US" sz="1800" dirty="0">
                <a:solidFill>
                  <a:schemeClr val="accent3">
                    <a:lumMod val="25000"/>
                  </a:schemeClr>
                </a:solidFill>
                <a:latin typeface="Abadi" panose="020B0604020104020204" pitchFamily="34" charset="0"/>
              </a:rPr>
              <a:t>as an external reference.</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i="0" dirty="0">
                <a:effectLst/>
              </a:rPr>
              <a:t>The name of unique launch sites in the space mission:</a:t>
            </a:r>
          </a:p>
          <a:p>
            <a:r>
              <a:rPr lang="en-US" sz="1800" i="0" dirty="0">
                <a:effectLst/>
              </a:rPr>
              <a:t> Records where launch sites found using string ‘CCA:</a:t>
            </a:r>
          </a:p>
          <a:p>
            <a:r>
              <a:rPr lang="en-US" sz="1600" dirty="0">
                <a:solidFill>
                  <a:srgbClr val="000000"/>
                </a:solidFill>
              </a:rPr>
              <a:t>T</a:t>
            </a:r>
            <a:r>
              <a:rPr lang="en-US" sz="1600" dirty="0">
                <a:solidFill>
                  <a:srgbClr val="000000"/>
                </a:solidFill>
                <a:effectLst/>
              </a:rPr>
              <a:t>he total payload mass carried by boosters launched by NASA (CRS) was found: </a:t>
            </a:r>
          </a:p>
          <a:p>
            <a:r>
              <a:rPr lang="en-US" sz="1600" dirty="0">
                <a:solidFill>
                  <a:srgbClr val="000000"/>
                </a:solidFill>
              </a:rPr>
              <a:t>The </a:t>
            </a:r>
            <a:r>
              <a:rPr lang="en-US" sz="1600" dirty="0">
                <a:solidFill>
                  <a:srgbClr val="000000"/>
                </a:solidFill>
                <a:effectLst/>
              </a:rPr>
              <a:t>average payload mass carried by booster was found:</a:t>
            </a:r>
          </a:p>
          <a:p>
            <a:r>
              <a:rPr lang="en-US" sz="1600" dirty="0">
                <a:solidFill>
                  <a:srgbClr val="000000"/>
                </a:solidFill>
              </a:rPr>
              <a:t>The date of the first successful landing was found using min function:</a:t>
            </a:r>
          </a:p>
          <a:p>
            <a:r>
              <a:rPr lang="en-US" sz="1600" dirty="0">
                <a:solidFill>
                  <a:srgbClr val="000000"/>
                </a:solidFill>
                <a:effectLst/>
              </a:rPr>
              <a:t> </a:t>
            </a:r>
            <a:r>
              <a:rPr lang="en-US" sz="1600" dirty="0">
                <a:solidFill>
                  <a:srgbClr val="000000"/>
                </a:solidFill>
              </a:rPr>
              <a:t>N</a:t>
            </a:r>
            <a:r>
              <a:rPr lang="en-US" sz="1600" dirty="0">
                <a:solidFill>
                  <a:srgbClr val="000000"/>
                </a:solidFill>
                <a:effectLst/>
              </a:rPr>
              <a:t>ames of the boosters </a:t>
            </a:r>
            <a:r>
              <a:rPr lang="en-US" sz="1600" dirty="0">
                <a:solidFill>
                  <a:srgbClr val="000000"/>
                </a:solidFill>
              </a:rPr>
              <a:t>with </a:t>
            </a:r>
            <a:r>
              <a:rPr lang="en-US" sz="1600" dirty="0">
                <a:solidFill>
                  <a:srgbClr val="000000"/>
                </a:solidFill>
                <a:effectLst/>
              </a:rPr>
              <a:t>success in drone ship &amp; with payload mass  4000&gt; &amp; &lt; 6000:</a:t>
            </a:r>
          </a:p>
          <a:p>
            <a:pPr marL="0" indent="0">
              <a:buNone/>
            </a:pPr>
            <a:endParaRPr lang="en-US" sz="1600" dirty="0">
              <a:solidFill>
                <a:srgbClr val="000000"/>
              </a:solidFill>
            </a:endParaRPr>
          </a:p>
          <a:p>
            <a:r>
              <a:rPr lang="en-US" sz="1600" dirty="0">
                <a:solidFill>
                  <a:srgbClr val="000000"/>
                </a:solidFill>
              </a:rPr>
              <a:t>Total number of success and failure landing was found:</a:t>
            </a:r>
          </a:p>
          <a:p>
            <a:pPr marL="0" indent="0">
              <a:buNone/>
            </a:pPr>
            <a:endParaRPr lang="en-US" sz="1800" dirty="0"/>
          </a:p>
          <a:p>
            <a:endParaRPr lang="en-US" sz="18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0CAB0CFB-479F-A768-C9CC-2D83A9C00101}"/>
              </a:ext>
            </a:extLst>
          </p:cNvPr>
          <p:cNvPicPr>
            <a:picLocks noChangeAspect="1"/>
          </p:cNvPicPr>
          <p:nvPr/>
        </p:nvPicPr>
        <p:blipFill>
          <a:blip r:embed="rId3"/>
          <a:stretch>
            <a:fillRect/>
          </a:stretch>
        </p:blipFill>
        <p:spPr>
          <a:xfrm>
            <a:off x="6468180" y="1806575"/>
            <a:ext cx="3360711" cy="358171"/>
          </a:xfrm>
          <a:prstGeom prst="rect">
            <a:avLst/>
          </a:prstGeom>
        </p:spPr>
      </p:pic>
      <p:pic>
        <p:nvPicPr>
          <p:cNvPr id="8" name="Picture 7">
            <a:extLst>
              <a:ext uri="{FF2B5EF4-FFF2-40B4-BE49-F238E27FC236}">
                <a16:creationId xmlns:a16="http://schemas.microsoft.com/office/drawing/2014/main" id="{D4272ACB-20F0-4362-0058-4D29A622C7EF}"/>
              </a:ext>
            </a:extLst>
          </p:cNvPr>
          <p:cNvPicPr>
            <a:picLocks noChangeAspect="1"/>
          </p:cNvPicPr>
          <p:nvPr/>
        </p:nvPicPr>
        <p:blipFill>
          <a:blip r:embed="rId4"/>
          <a:stretch>
            <a:fillRect/>
          </a:stretch>
        </p:blipFill>
        <p:spPr>
          <a:xfrm>
            <a:off x="6027811" y="2076023"/>
            <a:ext cx="5677392" cy="350550"/>
          </a:xfrm>
          <a:prstGeom prst="rect">
            <a:avLst/>
          </a:prstGeom>
        </p:spPr>
      </p:pic>
      <p:pic>
        <p:nvPicPr>
          <p:cNvPr id="10" name="Picture 9">
            <a:extLst>
              <a:ext uri="{FF2B5EF4-FFF2-40B4-BE49-F238E27FC236}">
                <a16:creationId xmlns:a16="http://schemas.microsoft.com/office/drawing/2014/main" id="{84F853BF-47F2-5769-C0FA-33D54494DC32}"/>
              </a:ext>
            </a:extLst>
          </p:cNvPr>
          <p:cNvPicPr>
            <a:picLocks noChangeAspect="1"/>
          </p:cNvPicPr>
          <p:nvPr/>
        </p:nvPicPr>
        <p:blipFill>
          <a:blip r:embed="rId5"/>
          <a:stretch>
            <a:fillRect/>
          </a:stretch>
        </p:blipFill>
        <p:spPr>
          <a:xfrm>
            <a:off x="7597582" y="2522917"/>
            <a:ext cx="4740051" cy="426757"/>
          </a:xfrm>
          <a:prstGeom prst="rect">
            <a:avLst/>
          </a:prstGeom>
        </p:spPr>
      </p:pic>
      <p:pic>
        <p:nvPicPr>
          <p:cNvPr id="12" name="Picture 11">
            <a:extLst>
              <a:ext uri="{FF2B5EF4-FFF2-40B4-BE49-F238E27FC236}">
                <a16:creationId xmlns:a16="http://schemas.microsoft.com/office/drawing/2014/main" id="{4942F6AA-89F4-42AB-06B4-91BB4C6E428C}"/>
              </a:ext>
            </a:extLst>
          </p:cNvPr>
          <p:cNvPicPr>
            <a:picLocks noChangeAspect="1"/>
          </p:cNvPicPr>
          <p:nvPr/>
        </p:nvPicPr>
        <p:blipFill>
          <a:blip r:embed="rId6"/>
          <a:stretch>
            <a:fillRect/>
          </a:stretch>
        </p:blipFill>
        <p:spPr>
          <a:xfrm>
            <a:off x="6468180" y="2949674"/>
            <a:ext cx="4663844" cy="327688"/>
          </a:xfrm>
          <a:prstGeom prst="rect">
            <a:avLst/>
          </a:prstGeom>
        </p:spPr>
      </p:pic>
      <p:pic>
        <p:nvPicPr>
          <p:cNvPr id="14" name="Picture 13">
            <a:extLst>
              <a:ext uri="{FF2B5EF4-FFF2-40B4-BE49-F238E27FC236}">
                <a16:creationId xmlns:a16="http://schemas.microsoft.com/office/drawing/2014/main" id="{34409A7F-79E0-F603-C21D-387F0C04E92E}"/>
              </a:ext>
            </a:extLst>
          </p:cNvPr>
          <p:cNvPicPr>
            <a:picLocks noChangeAspect="1"/>
          </p:cNvPicPr>
          <p:nvPr/>
        </p:nvPicPr>
        <p:blipFill>
          <a:blip r:embed="rId7"/>
          <a:stretch>
            <a:fillRect/>
          </a:stretch>
        </p:blipFill>
        <p:spPr>
          <a:xfrm>
            <a:off x="6982999" y="3220334"/>
            <a:ext cx="2560542" cy="381033"/>
          </a:xfrm>
          <a:prstGeom prst="rect">
            <a:avLst/>
          </a:prstGeom>
        </p:spPr>
      </p:pic>
      <p:pic>
        <p:nvPicPr>
          <p:cNvPr id="16" name="Picture 15">
            <a:extLst>
              <a:ext uri="{FF2B5EF4-FFF2-40B4-BE49-F238E27FC236}">
                <a16:creationId xmlns:a16="http://schemas.microsoft.com/office/drawing/2014/main" id="{02764271-E040-AD47-67ED-88331E6116E1}"/>
              </a:ext>
            </a:extLst>
          </p:cNvPr>
          <p:cNvPicPr>
            <a:picLocks noChangeAspect="1"/>
          </p:cNvPicPr>
          <p:nvPr/>
        </p:nvPicPr>
        <p:blipFill>
          <a:blip r:embed="rId8"/>
          <a:stretch>
            <a:fillRect/>
          </a:stretch>
        </p:blipFill>
        <p:spPr>
          <a:xfrm>
            <a:off x="1888163" y="3866026"/>
            <a:ext cx="9160034" cy="320068"/>
          </a:xfrm>
          <a:prstGeom prst="rect">
            <a:avLst/>
          </a:prstGeom>
        </p:spPr>
      </p:pic>
      <p:pic>
        <p:nvPicPr>
          <p:cNvPr id="18" name="Picture 17">
            <a:extLst>
              <a:ext uri="{FF2B5EF4-FFF2-40B4-BE49-F238E27FC236}">
                <a16:creationId xmlns:a16="http://schemas.microsoft.com/office/drawing/2014/main" id="{F24C17A8-686E-D504-B22A-1054C20CF63A}"/>
              </a:ext>
            </a:extLst>
          </p:cNvPr>
          <p:cNvPicPr>
            <a:picLocks noChangeAspect="1"/>
          </p:cNvPicPr>
          <p:nvPr/>
        </p:nvPicPr>
        <p:blipFill>
          <a:blip r:embed="rId9"/>
          <a:stretch>
            <a:fillRect/>
          </a:stretch>
        </p:blipFill>
        <p:spPr>
          <a:xfrm>
            <a:off x="1852124" y="4544265"/>
            <a:ext cx="9419136" cy="464860"/>
          </a:xfrm>
          <a:prstGeom prst="rect">
            <a:avLst/>
          </a:prstGeom>
        </p:spPr>
      </p:pic>
      <p:sp>
        <p:nvSpPr>
          <p:cNvPr id="19" name="TextBox 18">
            <a:extLst>
              <a:ext uri="{FF2B5EF4-FFF2-40B4-BE49-F238E27FC236}">
                <a16:creationId xmlns:a16="http://schemas.microsoft.com/office/drawing/2014/main" id="{77CBAD4D-65FE-14B2-5334-A3A6D35838AA}"/>
              </a:ext>
            </a:extLst>
          </p:cNvPr>
          <p:cNvSpPr txBox="1"/>
          <p:nvPr/>
        </p:nvSpPr>
        <p:spPr>
          <a:xfrm>
            <a:off x="734028" y="5180520"/>
            <a:ext cx="6376480" cy="1200329"/>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accent3">
                    <a:lumMod val="25000"/>
                  </a:schemeClr>
                </a:solidFill>
                <a:latin typeface="Abadi" panose="020B0604020104020204" pitchFamily="34" charset="0"/>
              </a:rPr>
              <a:t>The EDA with SQL notebook GitHub URL </a:t>
            </a:r>
          </a:p>
          <a:p>
            <a:r>
              <a:rPr lang="en-US" sz="1800" dirty="0">
                <a:solidFill>
                  <a:schemeClr val="accent3">
                    <a:lumMod val="25000"/>
                  </a:schemeClr>
                </a:solidFill>
                <a:latin typeface="Abadi" panose="020B0604020104020204" pitchFamily="34" charset="0"/>
              </a:rPr>
              <a:t>is as follow: (</a:t>
            </a:r>
            <a:r>
              <a:rPr lang="en-US" sz="1800" dirty="0">
                <a:solidFill>
                  <a:srgbClr val="1C7DDB"/>
                </a:solidFill>
                <a:latin typeface="Abadi" panose="020B0604020104020204" pitchFamily="34" charset="0"/>
              </a:rPr>
              <a:t>https://github.com/azy78/EDA-with-SQL-20220522Lab/blob/main/lab2-20220518.ipynb) </a:t>
            </a:r>
            <a:r>
              <a:rPr lang="en-US" sz="1800" dirty="0">
                <a:solidFill>
                  <a:schemeClr val="accent3">
                    <a:lumMod val="25000"/>
                  </a:schemeClr>
                </a:solidFill>
                <a:latin typeface="Abadi" panose="020B0604020104020204" pitchFamily="34" charset="0"/>
              </a:rPr>
              <a:t>as an external reference.</a:t>
            </a: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t>All the launching site on map was marked with blue circles, using </a:t>
            </a:r>
            <a:r>
              <a:rPr lang="en-CA" sz="1600" dirty="0"/>
              <a:t>F</a:t>
            </a:r>
            <a:r>
              <a:rPr lang="en-CA" sz="1600" b="0" i="0" dirty="0">
                <a:effectLst/>
              </a:rPr>
              <a:t>olium. Circle  and </a:t>
            </a:r>
            <a:r>
              <a:rPr lang="en-CA" sz="1600" b="0" i="0" dirty="0" err="1">
                <a:effectLst/>
              </a:rPr>
              <a:t>Folium.Marker</a:t>
            </a:r>
            <a:r>
              <a:rPr lang="en-CA" sz="1600" b="0" i="0" dirty="0">
                <a:effectLst/>
              </a:rPr>
              <a:t>.</a:t>
            </a:r>
          </a:p>
          <a:p>
            <a:pPr>
              <a:lnSpc>
                <a:spcPct val="100000"/>
              </a:lnSpc>
              <a:spcBef>
                <a:spcPts val="1400"/>
              </a:spcBef>
            </a:pPr>
            <a:r>
              <a:rPr lang="en-US" sz="1600" dirty="0"/>
              <a:t>The </a:t>
            </a:r>
            <a:r>
              <a:rPr lang="en-US" sz="1600" i="0" dirty="0">
                <a:effectLst/>
              </a:rPr>
              <a:t>success/failed launches for each site on the map was marked using Marker Cluster object.</a:t>
            </a:r>
          </a:p>
          <a:p>
            <a:pPr>
              <a:lnSpc>
                <a:spcPct val="100000"/>
              </a:lnSpc>
              <a:spcBef>
                <a:spcPts val="1400"/>
              </a:spcBef>
            </a:pPr>
            <a:r>
              <a:rPr lang="en-US" sz="1700" dirty="0"/>
              <a:t>T</a:t>
            </a:r>
            <a:r>
              <a:rPr lang="en-US" sz="1700" i="0" dirty="0">
                <a:effectLst/>
              </a:rPr>
              <a:t>he distances between a launch site to its proximities was calculated by adding Mouse Position </a:t>
            </a:r>
            <a:r>
              <a:rPr lang="en-US" sz="1700" dirty="0"/>
              <a:t>&amp; using a </a:t>
            </a:r>
            <a:r>
              <a:rPr lang="en-US" sz="1700" i="0" dirty="0">
                <a:effectLst/>
              </a:rPr>
              <a:t>Marker object &amp; by drawing a polyline.</a:t>
            </a:r>
          </a:p>
          <a:p>
            <a:pPr marL="0" indent="0">
              <a:lnSpc>
                <a:spcPct val="100000"/>
              </a:lnSpc>
              <a:spcBef>
                <a:spcPts val="1400"/>
              </a:spcBef>
              <a:buNone/>
            </a:pPr>
            <a:r>
              <a:rPr lang="en-US" sz="1600" i="0" dirty="0">
                <a:effectLst/>
              </a:rPr>
              <a:t>  </a:t>
            </a:r>
          </a:p>
          <a:p>
            <a:pPr>
              <a:lnSpc>
                <a:spcPct val="100000"/>
              </a:lnSpc>
              <a:spcBef>
                <a:spcPts val="1400"/>
              </a:spcBef>
            </a:pPr>
            <a:r>
              <a:rPr lang="en-US" sz="1600" dirty="0"/>
              <a:t>  The Build an Interactive Map with Folium </a:t>
            </a:r>
            <a:r>
              <a:rPr lang="en-US" sz="1600" dirty="0">
                <a:solidFill>
                  <a:schemeClr val="accent3">
                    <a:lumMod val="25000"/>
                  </a:schemeClr>
                </a:solidFill>
                <a:latin typeface="Abadi" panose="020B0604020104020204" pitchFamily="34" charset="0"/>
              </a:rPr>
              <a:t>notebook GitHub URL is as follow:  (</a:t>
            </a:r>
            <a:r>
              <a:rPr lang="en-US" sz="1600" i="0" dirty="0">
                <a:effectLst/>
              </a:rPr>
              <a:t>https://github.com/azy78/Build-an-Interactive-Map-with-Folium/blob/main/Launch%20Sites%20Locations%20Analysis%20with%20Folium-Lab20220521.ipynb</a:t>
            </a:r>
            <a:r>
              <a:rPr lang="en-US" sz="1600" dirty="0">
                <a:solidFill>
                  <a:srgbClr val="1C7DDB"/>
                </a:solidFill>
                <a:latin typeface="Abadi" panose="020B0604020104020204" pitchFamily="34" charset="0"/>
              </a:rPr>
              <a:t>) </a:t>
            </a:r>
            <a:r>
              <a:rPr lang="en-US" sz="1600" dirty="0">
                <a:solidFill>
                  <a:schemeClr val="accent3">
                    <a:lumMod val="25000"/>
                  </a:schemeClr>
                </a:solidFill>
                <a:latin typeface="Abadi" panose="020B0604020104020204" pitchFamily="34" charset="0"/>
              </a:rPr>
              <a:t>as an external reference.</a:t>
            </a:r>
          </a:p>
          <a:p>
            <a:pPr>
              <a:lnSpc>
                <a:spcPct val="100000"/>
              </a:lnSpc>
              <a:spcBef>
                <a:spcPts val="1400"/>
              </a:spcBef>
            </a:pPr>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made.</a:t>
            </a:r>
          </a:p>
          <a:p>
            <a:pPr>
              <a:lnSpc>
                <a:spcPct val="100000"/>
              </a:lnSpc>
              <a:spcBef>
                <a:spcPts val="1400"/>
              </a:spcBef>
            </a:pPr>
            <a:r>
              <a:rPr lang="en-US" sz="2200" dirty="0">
                <a:solidFill>
                  <a:schemeClr val="accent3">
                    <a:lumMod val="25000"/>
                  </a:schemeClr>
                </a:solidFill>
                <a:latin typeface="Abadi" panose="020B0604020104020204" pitchFamily="34" charset="0"/>
              </a:rPr>
              <a:t> Pie charts showing the total launches by a certain sites was built.</a:t>
            </a:r>
          </a:p>
          <a:p>
            <a:pPr>
              <a:lnSpc>
                <a:spcPct val="100000"/>
              </a:lnSpc>
              <a:spcBef>
                <a:spcPts val="1400"/>
              </a:spcBef>
            </a:pPr>
            <a:r>
              <a:rPr lang="en-US" sz="2200" dirty="0">
                <a:solidFill>
                  <a:schemeClr val="accent3">
                    <a:lumMod val="25000"/>
                  </a:schemeClr>
                </a:solidFill>
                <a:latin typeface="Abadi" panose="020B0604020104020204" pitchFamily="34" charset="0"/>
              </a:rPr>
              <a:t>A scatter graph showing the relationship with Outcome and Payload Mass (Kg) for the different booster version was plotted.</a:t>
            </a:r>
          </a:p>
          <a:p>
            <a:pPr>
              <a:lnSpc>
                <a:spcPct val="100000"/>
              </a:lnSpc>
              <a:spcBef>
                <a:spcPts val="1400"/>
              </a:spcBef>
            </a:pPr>
            <a:r>
              <a:rPr lang="en-US" sz="2400" dirty="0"/>
              <a:t> The Dash with </a:t>
            </a:r>
            <a:r>
              <a:rPr lang="en-US" sz="2400" dirty="0" err="1"/>
              <a:t>Plotly</a:t>
            </a:r>
            <a:r>
              <a:rPr lang="en-US" sz="2400" dirty="0"/>
              <a:t> </a:t>
            </a:r>
            <a:r>
              <a:rPr lang="en-US" sz="2400" dirty="0">
                <a:solidFill>
                  <a:schemeClr val="accent3">
                    <a:lumMod val="25000"/>
                  </a:schemeClr>
                </a:solidFill>
                <a:latin typeface="Abadi" panose="020B0604020104020204" pitchFamily="34" charset="0"/>
              </a:rPr>
              <a:t>notebook GitHub URL is as follow:  (</a:t>
            </a:r>
            <a:r>
              <a:rPr lang="en-US" sz="2400" dirty="0"/>
              <a:t>https://github.com/azy78/Spacex-Dash/blob/main/spacex_dash_app.py</a:t>
            </a:r>
            <a:r>
              <a:rPr lang="en-US" sz="24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Data was loaded into data sets and was virtualized and was early analyzed.</a:t>
            </a:r>
          </a:p>
          <a:p>
            <a:pPr marL="0" indent="0">
              <a:lnSpc>
                <a:spcPct val="100000"/>
              </a:lnSpc>
              <a:spcBef>
                <a:spcPts val="1400"/>
              </a:spcBef>
              <a:buNone/>
            </a:pPr>
            <a:r>
              <a:rPr lang="en-US" sz="1800" dirty="0">
                <a:solidFill>
                  <a:schemeClr val="accent3">
                    <a:lumMod val="25000"/>
                  </a:schemeClr>
                </a:solidFill>
              </a:rPr>
              <a:t>     The data set was split into training set and test set &amp; picked ML algorithm ( Building the model).</a:t>
            </a:r>
          </a:p>
          <a:p>
            <a:pPr>
              <a:lnSpc>
                <a:spcPct val="100000"/>
              </a:lnSpc>
              <a:spcBef>
                <a:spcPts val="1400"/>
              </a:spcBef>
            </a:pPr>
            <a:r>
              <a:rPr lang="en-US" sz="1800" dirty="0">
                <a:solidFill>
                  <a:schemeClr val="accent3">
                    <a:lumMod val="25000"/>
                  </a:schemeClr>
                </a:solidFill>
              </a:rPr>
              <a:t>Models accuracy was determined and confusion matrix was made (Model evaluation).</a:t>
            </a:r>
          </a:p>
          <a:p>
            <a:pPr>
              <a:lnSpc>
                <a:spcPct val="100000"/>
              </a:lnSpc>
              <a:spcBef>
                <a:spcPts val="1400"/>
              </a:spcBef>
            </a:pPr>
            <a:r>
              <a:rPr lang="en-US" sz="1800" dirty="0">
                <a:solidFill>
                  <a:schemeClr val="accent3">
                    <a:lumMod val="25000"/>
                  </a:schemeClr>
                </a:solidFill>
              </a:rPr>
              <a:t>The models was improved by tuning the algorithm and variables (Model improvement).</a:t>
            </a:r>
          </a:p>
          <a:p>
            <a:pPr>
              <a:lnSpc>
                <a:spcPct val="100000"/>
              </a:lnSpc>
              <a:spcBef>
                <a:spcPts val="1400"/>
              </a:spcBef>
            </a:pPr>
            <a:r>
              <a:rPr lang="en-US" sz="1800" dirty="0">
                <a:solidFill>
                  <a:schemeClr val="accent3">
                    <a:lumMod val="25000"/>
                  </a:schemeClr>
                </a:solidFill>
              </a:rPr>
              <a:t>The GitHub URL of the completed predictive analysis lab is as follow:  </a:t>
            </a:r>
          </a:p>
          <a:p>
            <a:pPr marL="0" indent="0">
              <a:lnSpc>
                <a:spcPct val="100000"/>
              </a:lnSpc>
              <a:spcBef>
                <a:spcPts val="1400"/>
              </a:spcBef>
              <a:buNone/>
            </a:pPr>
            <a:r>
              <a:rPr lang="en-US" sz="1800" dirty="0">
                <a:solidFill>
                  <a:schemeClr val="accent3">
                    <a:lumMod val="25000"/>
                  </a:schemeClr>
                </a:solidFill>
              </a:rPr>
              <a:t>   (https://github.com/azy78/MachinLearning-20220519/blob/main/Machine%20Learning%20PredictionRedo-lab20220521(1).ipynb)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22C5D85-9580-0572-6D46-E131578BB373}"/>
              </a:ext>
            </a:extLst>
          </p:cNvPr>
          <p:cNvPicPr>
            <a:picLocks noChangeAspect="1"/>
          </p:cNvPicPr>
          <p:nvPr/>
        </p:nvPicPr>
        <p:blipFill>
          <a:blip r:embed="rId3"/>
          <a:stretch>
            <a:fillRect/>
          </a:stretch>
        </p:blipFill>
        <p:spPr>
          <a:xfrm>
            <a:off x="1257718" y="1850771"/>
            <a:ext cx="9676563" cy="2504423"/>
          </a:xfrm>
          <a:prstGeom prst="rect">
            <a:avLst/>
          </a:prstGeom>
        </p:spPr>
      </p:pic>
      <p:sp>
        <p:nvSpPr>
          <p:cNvPr id="2" name="TextBox 1">
            <a:extLst>
              <a:ext uri="{FF2B5EF4-FFF2-40B4-BE49-F238E27FC236}">
                <a16:creationId xmlns:a16="http://schemas.microsoft.com/office/drawing/2014/main" id="{E5906FF9-D016-7780-C400-B8EDA0632F81}"/>
              </a:ext>
            </a:extLst>
          </p:cNvPr>
          <p:cNvSpPr txBox="1"/>
          <p:nvPr/>
        </p:nvSpPr>
        <p:spPr>
          <a:xfrm>
            <a:off x="1277173" y="4656601"/>
            <a:ext cx="6702358" cy="1200329"/>
          </a:xfrm>
          <a:prstGeom prst="rect">
            <a:avLst/>
          </a:prstGeom>
          <a:noFill/>
        </p:spPr>
        <p:txBody>
          <a:bodyPr wrap="square" rtlCol="0">
            <a:spAutoFit/>
          </a:bodyPr>
          <a:lstStyle/>
          <a:p>
            <a:r>
              <a:rPr lang="en-CA" dirty="0"/>
              <a:t>The scattered plot shows the launch site vs flight number of Falcon 9 SpaceX , the class 0 (blue dots) shows the fail launch and class 1(orange dots) shows successful launches. The site CCAFS SLC 40 has the largest amount of launching.</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91291" y="4265156"/>
            <a:ext cx="7836367" cy="164926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scattered plot shows the relation between the Pay load Mass (Kg) to flight number. It shows the higher the mass the higher the rate of failing.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B51A0200-9922-FE03-EC9C-0086BCCA4C9F}"/>
              </a:ext>
            </a:extLst>
          </p:cNvPr>
          <p:cNvPicPr>
            <a:picLocks noChangeAspect="1"/>
          </p:cNvPicPr>
          <p:nvPr/>
        </p:nvPicPr>
        <p:blipFill>
          <a:blip r:embed="rId3"/>
          <a:stretch>
            <a:fillRect/>
          </a:stretch>
        </p:blipFill>
        <p:spPr>
          <a:xfrm>
            <a:off x="956702" y="1779255"/>
            <a:ext cx="10501270" cy="220999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bar chart shows the success rate of each orbit type. </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most successful rate out of all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F72FB87-AC40-BEB7-0148-D3B6331F3532}"/>
              </a:ext>
            </a:extLst>
          </p:cNvPr>
          <p:cNvPicPr>
            <a:picLocks noChangeAspect="1"/>
          </p:cNvPicPr>
          <p:nvPr/>
        </p:nvPicPr>
        <p:blipFill>
          <a:blip r:embed="rId3"/>
          <a:stretch>
            <a:fillRect/>
          </a:stretch>
        </p:blipFill>
        <p:spPr>
          <a:xfrm>
            <a:off x="6207108" y="1677007"/>
            <a:ext cx="4427604" cy="284250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9904"/>
            <a:ext cx="4069951" cy="1688984"/>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The plot below shows the Flight Number vs. Orbit type.</a:t>
            </a:r>
          </a:p>
          <a:p>
            <a:pPr>
              <a:lnSpc>
                <a:spcPct val="100000"/>
              </a:lnSpc>
              <a:spcBef>
                <a:spcPts val="1400"/>
              </a:spcBef>
            </a:pPr>
            <a:r>
              <a:rPr lang="en-US" sz="1600" dirty="0">
                <a:solidFill>
                  <a:schemeClr val="accent3">
                    <a:lumMod val="25000"/>
                  </a:schemeClr>
                </a:solidFill>
              </a:rPr>
              <a:t>The graph shows that more flights was done</a:t>
            </a:r>
          </a:p>
          <a:p>
            <a:pPr marL="0" indent="0">
              <a:lnSpc>
                <a:spcPct val="100000"/>
              </a:lnSpc>
              <a:spcBef>
                <a:spcPts val="1400"/>
              </a:spcBef>
              <a:buNone/>
            </a:pPr>
            <a:r>
              <a:rPr lang="en-US" sz="1600" dirty="0">
                <a:solidFill>
                  <a:schemeClr val="accent3">
                    <a:lumMod val="25000"/>
                  </a:schemeClr>
                </a:solidFill>
              </a:rPr>
              <a:t>In orbits GTO, PO, ISS, LEO, either successful or failed.</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8AE24DF2-1777-41AC-D062-E04D3C744247}"/>
              </a:ext>
            </a:extLst>
          </p:cNvPr>
          <p:cNvPicPr>
            <a:picLocks noChangeAspect="1"/>
          </p:cNvPicPr>
          <p:nvPr/>
        </p:nvPicPr>
        <p:blipFill>
          <a:blip r:embed="rId3"/>
          <a:stretch>
            <a:fillRect/>
          </a:stretch>
        </p:blipFill>
        <p:spPr>
          <a:xfrm>
            <a:off x="5448488" y="1719904"/>
            <a:ext cx="5837123" cy="283264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The plot shows the correlation between the orbit and </a:t>
            </a:r>
            <a:r>
              <a:rPr lang="en-US" sz="1800" dirty="0" err="1">
                <a:solidFill>
                  <a:schemeClr val="accent3">
                    <a:lumMod val="25000"/>
                  </a:schemeClr>
                </a:solidFill>
              </a:rPr>
              <a:t>payloadmass</a:t>
            </a:r>
            <a:r>
              <a:rPr lang="en-US" sz="1800" dirty="0">
                <a:solidFill>
                  <a:schemeClr val="accent3">
                    <a:lumMod val="25000"/>
                  </a:schemeClr>
                </a:solidFill>
              </a:rPr>
              <a:t>.</a:t>
            </a:r>
          </a:p>
          <a:p>
            <a:pPr>
              <a:lnSpc>
                <a:spcPct val="100000"/>
              </a:lnSpc>
              <a:spcBef>
                <a:spcPts val="1400"/>
              </a:spcBef>
            </a:pPr>
            <a:r>
              <a:rPr lang="en-US" sz="1800" dirty="0">
                <a:solidFill>
                  <a:schemeClr val="accent3">
                    <a:lumMod val="25000"/>
                  </a:schemeClr>
                </a:solidFill>
              </a:rPr>
              <a:t>The lower the mass and the smaller the orbit has more flights around them.</a:t>
            </a:r>
          </a:p>
          <a:p>
            <a:pPr>
              <a:lnSpc>
                <a:spcPct val="100000"/>
              </a:lnSpc>
              <a:spcBef>
                <a:spcPts val="1400"/>
              </a:spcBef>
            </a:pPr>
            <a:r>
              <a:rPr lang="en-US" sz="1800" dirty="0">
                <a:solidFill>
                  <a:schemeClr val="accent3">
                    <a:lumMod val="25000"/>
                  </a:schemeClr>
                </a:solidFill>
              </a:rPr>
              <a:t>GTO and ISS orbits have more consistent trails.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7627050-7FED-88AC-24E8-84BD9E5EEAE1}"/>
              </a:ext>
            </a:extLst>
          </p:cNvPr>
          <p:cNvPicPr>
            <a:picLocks noChangeAspect="1"/>
          </p:cNvPicPr>
          <p:nvPr/>
        </p:nvPicPr>
        <p:blipFill>
          <a:blip r:embed="rId3"/>
          <a:stretch>
            <a:fillRect/>
          </a:stretch>
        </p:blipFill>
        <p:spPr>
          <a:xfrm>
            <a:off x="5243209" y="1765136"/>
            <a:ext cx="5563687" cy="320569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5494602"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plot shows the </a:t>
            </a:r>
            <a:r>
              <a:rPr lang="en-US" sz="2200" dirty="0">
                <a:solidFill>
                  <a:schemeClr val="accent3">
                    <a:lumMod val="25000"/>
                  </a:schemeClr>
                </a:solidFill>
                <a:latin typeface="Abadi" panose="020B0604020104020204" pitchFamily="34" charset="0"/>
              </a:rPr>
              <a:t>yearly average success rate of Falcon 9.</a:t>
            </a:r>
          </a:p>
          <a:p>
            <a:pPr>
              <a:lnSpc>
                <a:spcPct val="100000"/>
              </a:lnSpc>
              <a:spcBef>
                <a:spcPts val="1400"/>
              </a:spcBef>
            </a:pPr>
            <a:r>
              <a:rPr lang="en-US" sz="2200" dirty="0">
                <a:solidFill>
                  <a:schemeClr val="accent3">
                    <a:lumMod val="25000"/>
                  </a:schemeClr>
                </a:solidFill>
                <a:latin typeface="Abadi" panose="020B0604020104020204" pitchFamily="34" charset="0"/>
              </a:rPr>
              <a:t>The graph shows over years with improvement &amp; tunning the conditions, it has more success rates.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D96B8A9-95A4-8587-6313-48FB82BC3AB2}"/>
              </a:ext>
            </a:extLst>
          </p:cNvPr>
          <p:cNvPicPr>
            <a:picLocks noChangeAspect="1"/>
          </p:cNvPicPr>
          <p:nvPr/>
        </p:nvPicPr>
        <p:blipFill>
          <a:blip r:embed="rId3"/>
          <a:stretch>
            <a:fillRect/>
          </a:stretch>
        </p:blipFill>
        <p:spPr>
          <a:xfrm>
            <a:off x="6535263" y="1719727"/>
            <a:ext cx="4359018" cy="321219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3DE8CCF-0577-9264-FE39-18FA8CC1C56E}"/>
              </a:ext>
            </a:extLst>
          </p:cNvPr>
          <p:cNvPicPr>
            <a:picLocks noChangeAspect="1"/>
          </p:cNvPicPr>
          <p:nvPr/>
        </p:nvPicPr>
        <p:blipFill>
          <a:blip r:embed="rId3"/>
          <a:stretch>
            <a:fillRect/>
          </a:stretch>
        </p:blipFill>
        <p:spPr>
          <a:xfrm>
            <a:off x="1047709" y="1481830"/>
            <a:ext cx="9960203" cy="3063505"/>
          </a:xfrm>
          <a:prstGeom prst="rect">
            <a:avLst/>
          </a:prstGeom>
        </p:spPr>
      </p:pic>
      <p:sp>
        <p:nvSpPr>
          <p:cNvPr id="7" name="TextBox 6">
            <a:extLst>
              <a:ext uri="{FF2B5EF4-FFF2-40B4-BE49-F238E27FC236}">
                <a16:creationId xmlns:a16="http://schemas.microsoft.com/office/drawing/2014/main" id="{9A0F81CE-0951-C66C-0E3A-EB6F6CBA43BE}"/>
              </a:ext>
            </a:extLst>
          </p:cNvPr>
          <p:cNvSpPr txBox="1"/>
          <p:nvPr/>
        </p:nvSpPr>
        <p:spPr>
          <a:xfrm>
            <a:off x="1186775" y="4766713"/>
            <a:ext cx="6498076" cy="646331"/>
          </a:xfrm>
          <a:prstGeom prst="rect">
            <a:avLst/>
          </a:prstGeom>
          <a:noFill/>
        </p:spPr>
        <p:txBody>
          <a:bodyPr wrap="square" rtlCol="0">
            <a:spAutoFit/>
          </a:bodyPr>
          <a:lstStyle/>
          <a:p>
            <a:r>
              <a:rPr lang="en-CA" dirty="0"/>
              <a:t>Four names of unique launch sites in the </a:t>
            </a:r>
            <a:r>
              <a:rPr lang="en-CA" dirty="0" err="1"/>
              <a:t>spaceX</a:t>
            </a:r>
            <a:r>
              <a:rPr lang="en-CA" dirty="0"/>
              <a:t> mission was found using % </a:t>
            </a:r>
            <a:r>
              <a:rPr lang="en-CA" dirty="0" err="1"/>
              <a:t>sql</a:t>
            </a:r>
            <a:r>
              <a:rPr lang="en-CA" dirty="0"/>
              <a:t> select method from EDA SQL lab. </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20959" y="4854804"/>
            <a:ext cx="7078684" cy="16717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 shot above shows 5 records where launch sites begin with the string CCA. This was found using %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method.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3CF8C4E-6645-47E7-09C0-A0ABF4F48B31}"/>
              </a:ext>
            </a:extLst>
          </p:cNvPr>
          <p:cNvPicPr>
            <a:picLocks noChangeAspect="1"/>
          </p:cNvPicPr>
          <p:nvPr/>
        </p:nvPicPr>
        <p:blipFill>
          <a:blip r:embed="rId3"/>
          <a:stretch>
            <a:fillRect/>
          </a:stretch>
        </p:blipFill>
        <p:spPr>
          <a:xfrm>
            <a:off x="1287363" y="1379396"/>
            <a:ext cx="9617273" cy="33988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302076"/>
            <a:ext cx="9745589" cy="18384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 shot above shows the total payload carried by boosters from NASA. The total payload mass was 256,163 kg. This was found using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method.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35EAE03-4AAB-5835-C006-D7C0AF1E8B42}"/>
              </a:ext>
            </a:extLst>
          </p:cNvPr>
          <p:cNvPicPr>
            <a:picLocks noChangeAspect="1"/>
          </p:cNvPicPr>
          <p:nvPr/>
        </p:nvPicPr>
        <p:blipFill>
          <a:blip r:embed="rId3"/>
          <a:stretch>
            <a:fillRect/>
          </a:stretch>
        </p:blipFill>
        <p:spPr>
          <a:xfrm>
            <a:off x="1391055" y="1509875"/>
            <a:ext cx="9280188" cy="23700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5553" y="4558744"/>
            <a:ext cx="5591879" cy="176060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 shot shows the calculation of the average payload mass carried by booster version F9 v1.1. The average mass was 5692 kg. This was found using %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method.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A455D88-7B13-1C04-9BEF-70264593B72B}"/>
              </a:ext>
            </a:extLst>
          </p:cNvPr>
          <p:cNvPicPr>
            <a:picLocks noChangeAspect="1"/>
          </p:cNvPicPr>
          <p:nvPr/>
        </p:nvPicPr>
        <p:blipFill>
          <a:blip r:embed="rId3"/>
          <a:stretch>
            <a:fillRect/>
          </a:stretch>
        </p:blipFill>
        <p:spPr>
          <a:xfrm>
            <a:off x="5798736" y="1511800"/>
            <a:ext cx="5486875" cy="282673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31560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 shots shows the date of the first successful landing outcome on ground pad. This was found using min function and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method.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124F7BD-269B-8D26-9EA1-54752793C20D}"/>
              </a:ext>
            </a:extLst>
          </p:cNvPr>
          <p:cNvPicPr>
            <a:picLocks noChangeAspect="1"/>
          </p:cNvPicPr>
          <p:nvPr/>
        </p:nvPicPr>
        <p:blipFill>
          <a:blip r:embed="rId3"/>
          <a:stretch>
            <a:fillRect/>
          </a:stretch>
        </p:blipFill>
        <p:spPr>
          <a:xfrm>
            <a:off x="4522312" y="1766961"/>
            <a:ext cx="7369179" cy="23700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TextBox 5">
            <a:extLst>
              <a:ext uri="{FF2B5EF4-FFF2-40B4-BE49-F238E27FC236}">
                <a16:creationId xmlns:a16="http://schemas.microsoft.com/office/drawing/2014/main" id="{E7F8CF1B-9CB1-BA65-BC56-8AC8E20D90B9}"/>
              </a:ext>
            </a:extLst>
          </p:cNvPr>
          <p:cNvSpPr txBox="1"/>
          <p:nvPr/>
        </p:nvSpPr>
        <p:spPr>
          <a:xfrm>
            <a:off x="838200" y="1191525"/>
            <a:ext cx="10515600" cy="5514330"/>
          </a:xfrm>
          <a:prstGeom prst="rect">
            <a:avLst/>
          </a:prstGeom>
          <a:noFill/>
        </p:spPr>
        <p:txBody>
          <a:bodyPr wrap="square">
            <a:sp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Collection through API</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Collection with Web Scraping</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Data Wrangling</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Exploratory Data Analysis with SQL</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Exploratory Data Analysis with Data Visualization</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Interactive Visual Analytics with Folium</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Exploratory Data Analysis result</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Interactive analytics in screenshots</a:t>
            </a:r>
          </a:p>
          <a:p>
            <a:pPr marL="742950" lvl="1"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8397" y="4126327"/>
            <a:ext cx="7109394" cy="20037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 shots shows 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 Thus was found using %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method.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06F3692-AF12-9EEA-8AC5-F895FB1A4C98}"/>
              </a:ext>
            </a:extLst>
          </p:cNvPr>
          <p:cNvPicPr>
            <a:picLocks noChangeAspect="1"/>
          </p:cNvPicPr>
          <p:nvPr/>
        </p:nvPicPr>
        <p:blipFill>
          <a:blip r:embed="rId4"/>
          <a:stretch>
            <a:fillRect/>
          </a:stretch>
        </p:blipFill>
        <p:spPr>
          <a:xfrm>
            <a:off x="1286871" y="1566595"/>
            <a:ext cx="9754445" cy="22364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2494" y="4376443"/>
            <a:ext cx="8207451" cy="13336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 shot shows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outcome shows 44 attempt successful and 1 fail trial.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8B78007-2F8D-3AF3-9CB3-69AB06000E57}"/>
              </a:ext>
            </a:extLst>
          </p:cNvPr>
          <p:cNvPicPr>
            <a:picLocks noChangeAspect="1"/>
          </p:cNvPicPr>
          <p:nvPr/>
        </p:nvPicPr>
        <p:blipFill>
          <a:blip r:embed="rId3"/>
          <a:stretch>
            <a:fillRect/>
          </a:stretch>
        </p:blipFill>
        <p:spPr>
          <a:xfrm>
            <a:off x="1768538" y="1573642"/>
            <a:ext cx="8207451" cy="24919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822" y="1283266"/>
            <a:ext cx="3648534" cy="5143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 shot shows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was found using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F296212-B634-E0ED-849E-123512A8DA49}"/>
              </a:ext>
            </a:extLst>
          </p:cNvPr>
          <p:cNvPicPr>
            <a:picLocks noChangeAspect="1"/>
          </p:cNvPicPr>
          <p:nvPr/>
        </p:nvPicPr>
        <p:blipFill>
          <a:blip r:embed="rId3"/>
          <a:stretch>
            <a:fillRect/>
          </a:stretch>
        </p:blipFill>
        <p:spPr>
          <a:xfrm>
            <a:off x="3726356" y="1283265"/>
            <a:ext cx="8180299" cy="36000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2517" y="4271956"/>
            <a:ext cx="7041301" cy="28598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screen shot shows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The result was found using %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method.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19E0CB5C-F5DC-2A11-84D3-5533923AE939}"/>
              </a:ext>
            </a:extLst>
          </p:cNvPr>
          <p:cNvPicPr>
            <a:picLocks noChangeAspect="1"/>
          </p:cNvPicPr>
          <p:nvPr/>
        </p:nvPicPr>
        <p:blipFill>
          <a:blip r:embed="rId3"/>
          <a:stretch>
            <a:fillRect/>
          </a:stretch>
        </p:blipFill>
        <p:spPr>
          <a:xfrm>
            <a:off x="2184492" y="1497515"/>
            <a:ext cx="9762066" cy="240050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6872" y="1361872"/>
            <a:ext cx="3284243" cy="50972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screen shot shows 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It was found using %</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method.</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1CBCD67-8064-988E-3882-802FCDCB6754}"/>
              </a:ext>
            </a:extLst>
          </p:cNvPr>
          <p:cNvPicPr>
            <a:picLocks noChangeAspect="1"/>
          </p:cNvPicPr>
          <p:nvPr/>
        </p:nvPicPr>
        <p:blipFill>
          <a:blip r:embed="rId3"/>
          <a:stretch>
            <a:fillRect/>
          </a:stretch>
        </p:blipFill>
        <p:spPr>
          <a:xfrm>
            <a:off x="3990521" y="1361872"/>
            <a:ext cx="7896679" cy="54018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DEE0BFF1-1E57-88DE-7B39-E8E67C260FDB}"/>
              </a:ext>
            </a:extLst>
          </p:cNvPr>
          <p:cNvPicPr>
            <a:picLocks noChangeAspect="1"/>
          </p:cNvPicPr>
          <p:nvPr/>
        </p:nvPicPr>
        <p:blipFill>
          <a:blip r:embed="rId3"/>
          <a:stretch>
            <a:fillRect/>
          </a:stretch>
        </p:blipFill>
        <p:spPr>
          <a:xfrm>
            <a:off x="734028" y="1393557"/>
            <a:ext cx="11156100" cy="52045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6156" y="1387880"/>
            <a:ext cx="293622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mouse position two sites were explored.</a:t>
            </a:r>
          </a:p>
          <a:p>
            <a:pPr>
              <a:lnSpc>
                <a:spcPct val="100000"/>
              </a:lnSpc>
              <a:spcBef>
                <a:spcPts val="1400"/>
              </a:spcBef>
            </a:pPr>
            <a:r>
              <a:rPr lang="en-US" sz="2200" dirty="0">
                <a:solidFill>
                  <a:schemeClr val="accent3">
                    <a:lumMod val="25000"/>
                  </a:schemeClr>
                </a:solidFill>
                <a:latin typeface="Abadi"/>
              </a:rPr>
              <a:t>The green color shows the successful landing and the red color shows the fail landing.</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244575"/>
            <a:ext cx="10515600" cy="7352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a:p>
            <a:endParaRPr lang="en-US" dirty="0">
              <a:solidFill>
                <a:srgbClr val="0B49CB"/>
              </a:solidFill>
              <a:latin typeface="Abadi"/>
            </a:endParaRPr>
          </a:p>
        </p:txBody>
      </p:sp>
      <p:pic>
        <p:nvPicPr>
          <p:cNvPr id="7" name="Picture 6">
            <a:extLst>
              <a:ext uri="{FF2B5EF4-FFF2-40B4-BE49-F238E27FC236}">
                <a16:creationId xmlns:a16="http://schemas.microsoft.com/office/drawing/2014/main" id="{D722E955-223D-DB52-FFBE-318E546CBDF7}"/>
              </a:ext>
            </a:extLst>
          </p:cNvPr>
          <p:cNvPicPr>
            <a:picLocks noChangeAspect="1"/>
          </p:cNvPicPr>
          <p:nvPr/>
        </p:nvPicPr>
        <p:blipFill>
          <a:blip r:embed="rId3"/>
          <a:stretch>
            <a:fillRect/>
          </a:stretch>
        </p:blipFill>
        <p:spPr>
          <a:xfrm>
            <a:off x="3586523" y="1290874"/>
            <a:ext cx="5258256" cy="3444538"/>
          </a:xfrm>
          <a:prstGeom prst="rect">
            <a:avLst/>
          </a:prstGeom>
        </p:spPr>
      </p:pic>
      <p:pic>
        <p:nvPicPr>
          <p:cNvPr id="10" name="Picture 9">
            <a:extLst>
              <a:ext uri="{FF2B5EF4-FFF2-40B4-BE49-F238E27FC236}">
                <a16:creationId xmlns:a16="http://schemas.microsoft.com/office/drawing/2014/main" id="{DF8DFA75-B11A-03CB-5DA8-3411D418C36D}"/>
              </a:ext>
            </a:extLst>
          </p:cNvPr>
          <p:cNvPicPr>
            <a:picLocks noChangeAspect="1"/>
          </p:cNvPicPr>
          <p:nvPr/>
        </p:nvPicPr>
        <p:blipFill>
          <a:blip r:embed="rId4"/>
          <a:stretch>
            <a:fillRect/>
          </a:stretch>
        </p:blipFill>
        <p:spPr>
          <a:xfrm>
            <a:off x="8870989" y="3755711"/>
            <a:ext cx="1752752" cy="1234547"/>
          </a:xfrm>
          <a:prstGeom prst="rect">
            <a:avLst/>
          </a:prstGeom>
        </p:spPr>
      </p:pic>
      <p:pic>
        <p:nvPicPr>
          <p:cNvPr id="12" name="Picture 11">
            <a:extLst>
              <a:ext uri="{FF2B5EF4-FFF2-40B4-BE49-F238E27FC236}">
                <a16:creationId xmlns:a16="http://schemas.microsoft.com/office/drawing/2014/main" id="{53BEE82D-4E08-CF45-6C19-CEF327DD0584}"/>
              </a:ext>
            </a:extLst>
          </p:cNvPr>
          <p:cNvPicPr>
            <a:picLocks noChangeAspect="1"/>
          </p:cNvPicPr>
          <p:nvPr/>
        </p:nvPicPr>
        <p:blipFill>
          <a:blip r:embed="rId5"/>
          <a:stretch>
            <a:fillRect/>
          </a:stretch>
        </p:blipFill>
        <p:spPr>
          <a:xfrm>
            <a:off x="8844779" y="1290874"/>
            <a:ext cx="3246401" cy="2453853"/>
          </a:xfrm>
          <a:prstGeom prst="rect">
            <a:avLst/>
          </a:prstGeom>
        </p:spPr>
      </p:pic>
      <p:pic>
        <p:nvPicPr>
          <p:cNvPr id="14" name="Picture 13">
            <a:extLst>
              <a:ext uri="{FF2B5EF4-FFF2-40B4-BE49-F238E27FC236}">
                <a16:creationId xmlns:a16="http://schemas.microsoft.com/office/drawing/2014/main" id="{4F53B19B-0B60-F0C7-C51D-36134767C237}"/>
              </a:ext>
            </a:extLst>
          </p:cNvPr>
          <p:cNvPicPr>
            <a:picLocks noChangeAspect="1"/>
          </p:cNvPicPr>
          <p:nvPr/>
        </p:nvPicPr>
        <p:blipFill>
          <a:blip r:embed="rId6"/>
          <a:stretch>
            <a:fillRect/>
          </a:stretch>
        </p:blipFill>
        <p:spPr>
          <a:xfrm>
            <a:off x="3745305" y="4740911"/>
            <a:ext cx="3703641" cy="1996613"/>
          </a:xfrm>
          <a:prstGeom prst="rect">
            <a:avLst/>
          </a:prstGeom>
        </p:spPr>
      </p:pic>
      <p:pic>
        <p:nvPicPr>
          <p:cNvPr id="16" name="Picture 15">
            <a:extLst>
              <a:ext uri="{FF2B5EF4-FFF2-40B4-BE49-F238E27FC236}">
                <a16:creationId xmlns:a16="http://schemas.microsoft.com/office/drawing/2014/main" id="{AF5D39A0-C262-DAB7-2196-399AFD96276F}"/>
              </a:ext>
            </a:extLst>
          </p:cNvPr>
          <p:cNvPicPr>
            <a:picLocks noChangeAspect="1"/>
          </p:cNvPicPr>
          <p:nvPr/>
        </p:nvPicPr>
        <p:blipFill>
          <a:blip r:embed="rId7"/>
          <a:stretch>
            <a:fillRect/>
          </a:stretch>
        </p:blipFill>
        <p:spPr>
          <a:xfrm>
            <a:off x="6927950" y="4735412"/>
            <a:ext cx="5806943" cy="282726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1524" y="1289161"/>
            <a:ext cx="2641094" cy="43148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screen shot shows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distance of the roads and the railways to the site.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350197"/>
            <a:ext cx="10515600" cy="9389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a:p>
            <a:endParaRPr lang="en-US" dirty="0">
              <a:solidFill>
                <a:srgbClr val="0B49CB"/>
              </a:solidFill>
              <a:latin typeface="Abadi"/>
            </a:endParaRPr>
          </a:p>
        </p:txBody>
      </p:sp>
      <p:pic>
        <p:nvPicPr>
          <p:cNvPr id="4" name="Picture 3">
            <a:extLst>
              <a:ext uri="{FF2B5EF4-FFF2-40B4-BE49-F238E27FC236}">
                <a16:creationId xmlns:a16="http://schemas.microsoft.com/office/drawing/2014/main" id="{F34FC365-1DE4-DBE8-0D6A-5B4E41A7EAF6}"/>
              </a:ext>
            </a:extLst>
          </p:cNvPr>
          <p:cNvPicPr>
            <a:picLocks noChangeAspect="1"/>
          </p:cNvPicPr>
          <p:nvPr/>
        </p:nvPicPr>
        <p:blipFill>
          <a:blip r:embed="rId3"/>
          <a:stretch>
            <a:fillRect/>
          </a:stretch>
        </p:blipFill>
        <p:spPr>
          <a:xfrm>
            <a:off x="3381654" y="1289160"/>
            <a:ext cx="4206605" cy="3696020"/>
          </a:xfrm>
          <a:prstGeom prst="rect">
            <a:avLst/>
          </a:prstGeom>
        </p:spPr>
      </p:pic>
      <p:pic>
        <p:nvPicPr>
          <p:cNvPr id="7" name="Picture 6">
            <a:extLst>
              <a:ext uri="{FF2B5EF4-FFF2-40B4-BE49-F238E27FC236}">
                <a16:creationId xmlns:a16="http://schemas.microsoft.com/office/drawing/2014/main" id="{11DC0034-3C7D-2F06-6A60-E965B080D118}"/>
              </a:ext>
            </a:extLst>
          </p:cNvPr>
          <p:cNvPicPr>
            <a:picLocks noChangeAspect="1"/>
          </p:cNvPicPr>
          <p:nvPr/>
        </p:nvPicPr>
        <p:blipFill>
          <a:blip r:embed="rId4"/>
          <a:stretch>
            <a:fillRect/>
          </a:stretch>
        </p:blipFill>
        <p:spPr>
          <a:xfrm>
            <a:off x="7697295" y="1457350"/>
            <a:ext cx="4778154" cy="321591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55973" y="1530575"/>
            <a:ext cx="9877915" cy="42573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800" dirty="0">
                <a:solidFill>
                  <a:schemeClr val="accent3">
                    <a:lumMod val="25000"/>
                  </a:schemeClr>
                </a:solidFill>
                <a:latin typeface="+mn-lt"/>
              </a:rPr>
              <a:t>The purpose of this project was to determine if the first stage Falcon 9 will be successful using data analysis.</a:t>
            </a:r>
          </a:p>
          <a:p>
            <a:pPr>
              <a:spcBef>
                <a:spcPts val="1400"/>
              </a:spcBef>
            </a:pPr>
            <a:r>
              <a:rPr lang="en-US" sz="1800" dirty="0">
                <a:solidFill>
                  <a:schemeClr val="accent3">
                    <a:lumMod val="25000"/>
                  </a:schemeClr>
                </a:solidFill>
                <a:latin typeface="+mn-lt"/>
              </a:rPr>
              <a:t>Falcon 9 is one of the SpaceX projects with the cost of 62 million as they advertise on their website. </a:t>
            </a:r>
          </a:p>
          <a:p>
            <a:pPr>
              <a:spcBef>
                <a:spcPts val="1400"/>
              </a:spcBef>
            </a:pPr>
            <a:r>
              <a:rPr lang="en-US" sz="1800" dirty="0">
                <a:solidFill>
                  <a:schemeClr val="accent3">
                    <a:lumMod val="25000"/>
                  </a:schemeClr>
                </a:solidFill>
                <a:latin typeface="+mn-lt"/>
              </a:rPr>
              <a:t>Others estimate the cost as of 162 million. It just because SpaceX reuse the first stage over and over. </a:t>
            </a:r>
          </a:p>
          <a:p>
            <a:pPr>
              <a:spcBef>
                <a:spcPts val="1400"/>
              </a:spcBef>
            </a:pPr>
            <a:r>
              <a:rPr lang="en-US" sz="1800" dirty="0">
                <a:solidFill>
                  <a:schemeClr val="accent3">
                    <a:lumMod val="25000"/>
                  </a:schemeClr>
                </a:solidFill>
                <a:latin typeface="+mn-lt"/>
              </a:rPr>
              <a:t>Therefore in this project if we determine the first stage will land then we can determine its cost.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800" dirty="0">
                <a:solidFill>
                  <a:schemeClr val="accent3">
                    <a:lumMod val="25000"/>
                  </a:schemeClr>
                </a:solidFill>
                <a:latin typeface="+mn-lt"/>
              </a:rPr>
              <a:t> Factor determines that the successful landing.</a:t>
            </a:r>
          </a:p>
          <a:p>
            <a:pPr>
              <a:spcBef>
                <a:spcPts val="1400"/>
              </a:spcBef>
            </a:pPr>
            <a:r>
              <a:rPr lang="en-US" sz="1800" dirty="0">
                <a:solidFill>
                  <a:schemeClr val="accent3">
                    <a:lumMod val="25000"/>
                  </a:schemeClr>
                </a:solidFill>
                <a:latin typeface="+mn-lt"/>
              </a:rPr>
              <a:t>Features and variable interaction for successful landing rate.</a:t>
            </a:r>
          </a:p>
          <a:p>
            <a:pPr>
              <a:spcBef>
                <a:spcPts val="1400"/>
              </a:spcBef>
            </a:pPr>
            <a:r>
              <a:rPr lang="en-US" sz="1800" dirty="0">
                <a:solidFill>
                  <a:schemeClr val="accent3">
                    <a:lumMod val="25000"/>
                  </a:schemeClr>
                </a:solidFill>
                <a:latin typeface="+mn-lt"/>
              </a:rPr>
              <a:t>Operation condition for successful landing.</a:t>
            </a:r>
          </a:p>
          <a:p>
            <a:pPr>
              <a:spcBef>
                <a:spcPts val="1400"/>
              </a:spcBef>
            </a:pPr>
            <a:endParaRPr lang="en-US" sz="1800" dirty="0">
              <a:solidFill>
                <a:schemeClr val="accent3">
                  <a:lumMod val="25000"/>
                </a:schemeClr>
              </a:solidFill>
              <a:latin typeface="+mn-lt"/>
            </a:endParaRPr>
          </a:p>
          <a:p>
            <a:pPr marL="0" indent="0">
              <a:spcBef>
                <a:spcPts val="1400"/>
              </a:spcBef>
              <a:buNone/>
            </a:pPr>
            <a:endParaRPr lang="en-US" sz="1600" dirty="0">
              <a:solidFill>
                <a:schemeClr val="accent3">
                  <a:lumMod val="2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85118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22539" y="1523206"/>
            <a:ext cx="4482926" cy="353517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printed  accuracy of the four models shows the decision tree has the highest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584E43F-A125-5413-FEDF-2474D21CD749}"/>
              </a:ext>
            </a:extLst>
          </p:cNvPr>
          <p:cNvPicPr>
            <a:picLocks noChangeAspect="1"/>
          </p:cNvPicPr>
          <p:nvPr/>
        </p:nvPicPr>
        <p:blipFill>
          <a:blip r:embed="rId3"/>
          <a:stretch>
            <a:fillRect/>
          </a:stretch>
        </p:blipFill>
        <p:spPr>
          <a:xfrm>
            <a:off x="4682674" y="1641364"/>
            <a:ext cx="7071973" cy="223285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screen shot shows the confusion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matrix of decision tree model. The accuracy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Is over %90. The major problem is the false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Positives. The unsuccessful landing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marked as successful landing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366D5AB-BDE5-FC0E-E185-280BFD64C06D}"/>
              </a:ext>
            </a:extLst>
          </p:cNvPr>
          <p:cNvPicPr>
            <a:picLocks noChangeAspect="1"/>
          </p:cNvPicPr>
          <p:nvPr/>
        </p:nvPicPr>
        <p:blipFill>
          <a:blip r:embed="rId3"/>
          <a:stretch>
            <a:fillRect/>
          </a:stretch>
        </p:blipFill>
        <p:spPr>
          <a:xfrm>
            <a:off x="6207574" y="1692527"/>
            <a:ext cx="5014395" cy="40237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105" y="1380967"/>
            <a:ext cx="8899283"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a:t>
            </a:r>
          </a:p>
          <a:p>
            <a:pPr>
              <a:lnSpc>
                <a:spcPct val="100000"/>
              </a:lnSpc>
              <a:spcBef>
                <a:spcPts val="1400"/>
              </a:spcBef>
            </a:pPr>
            <a:r>
              <a:rPr lang="en-US" sz="2200" dirty="0">
                <a:solidFill>
                  <a:schemeClr val="accent3">
                    <a:lumMod val="25000"/>
                  </a:schemeClr>
                </a:solidFill>
                <a:latin typeface="Abadi" panose="020B0604020104020204" pitchFamily="34" charset="0"/>
              </a:rPr>
              <a:t>The higher the flight numbers at a launch site, the greater the success rate.</a:t>
            </a:r>
          </a:p>
          <a:p>
            <a:pPr>
              <a:lnSpc>
                <a:spcPct val="100000"/>
              </a:lnSpc>
              <a:spcBef>
                <a:spcPts val="1400"/>
              </a:spcBef>
            </a:pPr>
            <a:r>
              <a:rPr lang="en-US" sz="2200" dirty="0">
                <a:latin typeface="Abadi" panose="020B0604020104020204" pitchFamily="34" charset="0"/>
              </a:rPr>
              <a:t>Launch success rate improved from in 2010 till 2019.</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lower the mass load the better was the performance.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Required data was collected using API and </a:t>
            </a:r>
            <a:r>
              <a:rPr lang="en-US" sz="7600" dirty="0" err="1">
                <a:solidFill>
                  <a:schemeClr val="bg2">
                    <a:lumMod val="50000"/>
                  </a:schemeClr>
                </a:solidFill>
                <a:latin typeface="Abadi"/>
              </a:rPr>
              <a:t>webscrabing</a:t>
            </a:r>
            <a:r>
              <a:rPr lang="en-US" sz="7600" dirty="0">
                <a:solidFill>
                  <a:schemeClr val="bg2">
                    <a:lumMod val="50000"/>
                  </a:schemeClr>
                </a:solidFill>
                <a:latin typeface="Abadi"/>
              </a:rPr>
              <a:t> of SpaceX and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To determine the rate of success; </a:t>
            </a:r>
            <a:r>
              <a:rPr lang="en-US" sz="7200" dirty="0">
                <a:solidFill>
                  <a:schemeClr val="bg2">
                    <a:lumMod val="50000"/>
                  </a:schemeClr>
                </a:solidFill>
                <a:latin typeface="+mn-lt"/>
              </a:rPr>
              <a:t>one-hot encoding was applied to categorical features.</a:t>
            </a:r>
          </a:p>
          <a:p>
            <a:pPr lvl="1">
              <a:lnSpc>
                <a:spcPct val="120000"/>
              </a:lnSpc>
              <a:spcBef>
                <a:spcPts val="1400"/>
              </a:spcBef>
            </a:pPr>
            <a:endParaRPr lang="en-US" sz="7200" dirty="0">
              <a:solidFill>
                <a:schemeClr val="bg2">
                  <a:lumMod val="50000"/>
                </a:schemeClr>
              </a:solidFill>
              <a:latin typeface="+mn-lt"/>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1800" dirty="0" err="1">
                <a:solidFill>
                  <a:schemeClr val="accent3">
                    <a:lumMod val="25000"/>
                  </a:schemeClr>
                </a:solidFill>
              </a:rPr>
              <a:t>Request.get</a:t>
            </a:r>
            <a:r>
              <a:rPr lang="en-US" sz="1800" dirty="0">
                <a:solidFill>
                  <a:schemeClr val="accent3">
                    <a:lumMod val="25000"/>
                  </a:schemeClr>
                </a:solidFill>
              </a:rPr>
              <a:t> was used to get the data from SpaceX</a:t>
            </a:r>
          </a:p>
          <a:p>
            <a:pPr>
              <a:lnSpc>
                <a:spcPct val="100000"/>
              </a:lnSpc>
              <a:spcBef>
                <a:spcPts val="1400"/>
              </a:spcBef>
            </a:pPr>
            <a:r>
              <a:rPr lang="en-US" sz="1800" dirty="0">
                <a:solidFill>
                  <a:schemeClr val="accent3">
                    <a:lumMod val="25000"/>
                  </a:schemeClr>
                </a:solidFill>
              </a:rPr>
              <a:t>Normalized the data using </a:t>
            </a:r>
            <a:r>
              <a:rPr lang="en-US" sz="1800" dirty="0" err="1">
                <a:solidFill>
                  <a:schemeClr val="accent3">
                    <a:lumMod val="25000"/>
                  </a:schemeClr>
                </a:solidFill>
              </a:rPr>
              <a:t>json</a:t>
            </a:r>
            <a:r>
              <a:rPr lang="en-US" sz="1800" dirty="0">
                <a:solidFill>
                  <a:schemeClr val="accent3">
                    <a:lumMod val="25000"/>
                  </a:schemeClr>
                </a:solidFill>
              </a:rPr>
              <a:t>().normalize</a:t>
            </a:r>
          </a:p>
          <a:p>
            <a:pPr>
              <a:lnSpc>
                <a:spcPct val="100000"/>
              </a:lnSpc>
              <a:spcBef>
                <a:spcPts val="1400"/>
              </a:spcBef>
            </a:pPr>
            <a:r>
              <a:rPr lang="en-US" sz="1800" dirty="0">
                <a:solidFill>
                  <a:schemeClr val="accent3">
                    <a:lumMod val="25000"/>
                  </a:schemeClr>
                </a:solidFill>
              </a:rPr>
              <a:t>Cleaned the data keeping specific features</a:t>
            </a:r>
          </a:p>
          <a:p>
            <a:pPr>
              <a:lnSpc>
                <a:spcPct val="100000"/>
              </a:lnSpc>
              <a:spcBef>
                <a:spcPts val="1400"/>
              </a:spcBef>
            </a:pPr>
            <a:r>
              <a:rPr lang="en-US" sz="1800" dirty="0">
                <a:solidFill>
                  <a:schemeClr val="accent3">
                    <a:lumMod val="25000"/>
                  </a:schemeClr>
                </a:solidFill>
              </a:rPr>
              <a:t>Assigning features to dictionary and then data frame</a:t>
            </a:r>
          </a:p>
          <a:p>
            <a:pPr>
              <a:lnSpc>
                <a:spcPct val="100000"/>
              </a:lnSpc>
              <a:spcBef>
                <a:spcPts val="1400"/>
              </a:spcBef>
            </a:pPr>
            <a:r>
              <a:rPr lang="en-US" sz="1800" dirty="0">
                <a:solidFill>
                  <a:schemeClr val="accent3">
                    <a:lumMod val="25000"/>
                  </a:schemeClr>
                </a:solidFill>
              </a:rPr>
              <a:t>Filtering the data and exporting to CSV</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171F-1875-8AE9-5B34-74593CEA33E3}"/>
              </a:ext>
            </a:extLst>
          </p:cNvPr>
          <p:cNvSpPr>
            <a:spLocks noGrp="1"/>
          </p:cNvSpPr>
          <p:nvPr>
            <p:ph type="title"/>
          </p:nvPr>
        </p:nvSpPr>
        <p:spPr>
          <a:xfrm>
            <a:off x="838200" y="365126"/>
            <a:ext cx="10515600" cy="568730"/>
          </a:xfrm>
        </p:spPr>
        <p:txBody>
          <a:bodyPr/>
          <a:lstStyle/>
          <a:p>
            <a:r>
              <a:rPr lang="en-US" dirty="0">
                <a:solidFill>
                  <a:srgbClr val="0B49CB"/>
                </a:solidFill>
                <a:latin typeface="Abadi"/>
              </a:rPr>
              <a:t>Data Collection continued</a:t>
            </a:r>
            <a:br>
              <a:rPr lang="en-US" dirty="0">
                <a:solidFill>
                  <a:srgbClr val="0B49CB"/>
                </a:solidFill>
              </a:rPr>
            </a:br>
            <a:endParaRPr lang="en-CA" dirty="0"/>
          </a:p>
        </p:txBody>
      </p:sp>
      <p:graphicFrame>
        <p:nvGraphicFramePr>
          <p:cNvPr id="5" name="Content Placeholder 4">
            <a:extLst>
              <a:ext uri="{FF2B5EF4-FFF2-40B4-BE49-F238E27FC236}">
                <a16:creationId xmlns:a16="http://schemas.microsoft.com/office/drawing/2014/main" id="{691C865C-6ACD-76EC-2990-9D3F5F85003E}"/>
              </a:ext>
            </a:extLst>
          </p:cNvPr>
          <p:cNvGraphicFramePr>
            <a:graphicFrameLocks noGrp="1"/>
          </p:cNvGraphicFramePr>
          <p:nvPr>
            <p:ph idx="1"/>
            <p:extLst>
              <p:ext uri="{D42A27DB-BD31-4B8C-83A1-F6EECF244321}">
                <p14:modId xmlns:p14="http://schemas.microsoft.com/office/powerpoint/2010/main" val="189967682"/>
              </p:ext>
            </p:extLst>
          </p:nvPr>
        </p:nvGraphicFramePr>
        <p:xfrm>
          <a:off x="838200" y="1021404"/>
          <a:ext cx="10515600" cy="5155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7155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Paths codes represents how data was collected using python method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SpaceX API calls notebook GitHub URL is as follow: </a:t>
            </a:r>
            <a:r>
              <a:rPr lang="en-US" sz="2200" dirty="0">
                <a:solidFill>
                  <a:srgbClr val="1C7DDB"/>
                </a:solidFill>
                <a:latin typeface="Abadi" panose="020B0604020104020204" pitchFamily="34" charset="0"/>
              </a:rPr>
              <a:t>(https://github.com/azy78/DataCollectionFalcon9-20220522/blob/main/Collecting%20the%20data-Redo-20220522.ipynb), </a:t>
            </a:r>
            <a:r>
              <a:rPr lang="en-US" sz="2200" dirty="0">
                <a:solidFill>
                  <a:schemeClr val="accent3">
                    <a:lumMod val="25000"/>
                  </a:schemeClr>
                </a:solidFill>
                <a:latin typeface="Abadi" panose="020B0604020104020204" pitchFamily="34" charset="0"/>
              </a:rPr>
              <a:t>as an external reference.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E58039EB-F617-909C-824D-244E23166559}"/>
              </a:ext>
            </a:extLst>
          </p:cNvPr>
          <p:cNvPicPr>
            <a:picLocks noChangeAspect="1"/>
          </p:cNvPicPr>
          <p:nvPr/>
        </p:nvPicPr>
        <p:blipFill>
          <a:blip r:embed="rId3"/>
          <a:stretch>
            <a:fillRect/>
          </a:stretch>
        </p:blipFill>
        <p:spPr>
          <a:xfrm>
            <a:off x="6939775" y="1302400"/>
            <a:ext cx="4168501" cy="632515"/>
          </a:xfrm>
          <a:prstGeom prst="rect">
            <a:avLst/>
          </a:prstGeom>
        </p:spPr>
      </p:pic>
      <p:pic>
        <p:nvPicPr>
          <p:cNvPr id="11" name="Picture 10">
            <a:extLst>
              <a:ext uri="{FF2B5EF4-FFF2-40B4-BE49-F238E27FC236}">
                <a16:creationId xmlns:a16="http://schemas.microsoft.com/office/drawing/2014/main" id="{5F7CDD66-D713-5599-BAF5-CBCF7B1851C9}"/>
              </a:ext>
            </a:extLst>
          </p:cNvPr>
          <p:cNvPicPr>
            <a:picLocks noChangeAspect="1"/>
          </p:cNvPicPr>
          <p:nvPr/>
        </p:nvPicPr>
        <p:blipFill>
          <a:blip r:embed="rId4"/>
          <a:stretch>
            <a:fillRect/>
          </a:stretch>
        </p:blipFill>
        <p:spPr>
          <a:xfrm>
            <a:off x="6939775" y="2353921"/>
            <a:ext cx="3638864" cy="571550"/>
          </a:xfrm>
          <a:prstGeom prst="rect">
            <a:avLst/>
          </a:prstGeom>
        </p:spPr>
      </p:pic>
      <p:pic>
        <p:nvPicPr>
          <p:cNvPr id="15" name="Picture 14">
            <a:extLst>
              <a:ext uri="{FF2B5EF4-FFF2-40B4-BE49-F238E27FC236}">
                <a16:creationId xmlns:a16="http://schemas.microsoft.com/office/drawing/2014/main" id="{08D464A2-8274-1FEB-6DF0-932C4A152BF5}"/>
              </a:ext>
            </a:extLst>
          </p:cNvPr>
          <p:cNvPicPr>
            <a:picLocks noChangeAspect="1"/>
          </p:cNvPicPr>
          <p:nvPr/>
        </p:nvPicPr>
        <p:blipFill>
          <a:blip r:embed="rId5"/>
          <a:stretch>
            <a:fillRect/>
          </a:stretch>
        </p:blipFill>
        <p:spPr>
          <a:xfrm>
            <a:off x="6468065" y="4939383"/>
            <a:ext cx="3238781" cy="419136"/>
          </a:xfrm>
          <a:prstGeom prst="rect">
            <a:avLst/>
          </a:prstGeom>
        </p:spPr>
      </p:pic>
      <p:pic>
        <p:nvPicPr>
          <p:cNvPr id="17" name="Picture 16">
            <a:extLst>
              <a:ext uri="{FF2B5EF4-FFF2-40B4-BE49-F238E27FC236}">
                <a16:creationId xmlns:a16="http://schemas.microsoft.com/office/drawing/2014/main" id="{DD40F9AC-FB48-8D65-C13F-AE79F2CDD8C2}"/>
              </a:ext>
            </a:extLst>
          </p:cNvPr>
          <p:cNvPicPr>
            <a:picLocks noChangeAspect="1"/>
          </p:cNvPicPr>
          <p:nvPr/>
        </p:nvPicPr>
        <p:blipFill>
          <a:blip r:embed="rId6"/>
          <a:stretch>
            <a:fillRect/>
          </a:stretch>
        </p:blipFill>
        <p:spPr>
          <a:xfrm>
            <a:off x="5583448" y="3492736"/>
            <a:ext cx="6538527" cy="1044030"/>
          </a:xfrm>
          <a:prstGeom prst="rect">
            <a:avLst/>
          </a:prstGeom>
        </p:spPr>
      </p:pic>
      <p:pic>
        <p:nvPicPr>
          <p:cNvPr id="19" name="Picture 18">
            <a:extLst>
              <a:ext uri="{FF2B5EF4-FFF2-40B4-BE49-F238E27FC236}">
                <a16:creationId xmlns:a16="http://schemas.microsoft.com/office/drawing/2014/main" id="{06CA2987-F8CD-140C-73BE-16D70375A894}"/>
              </a:ext>
            </a:extLst>
          </p:cNvPr>
          <p:cNvPicPr>
            <a:picLocks noChangeAspect="1"/>
          </p:cNvPicPr>
          <p:nvPr/>
        </p:nvPicPr>
        <p:blipFill>
          <a:blip r:embed="rId7"/>
          <a:stretch>
            <a:fillRect/>
          </a:stretch>
        </p:blipFill>
        <p:spPr>
          <a:xfrm>
            <a:off x="6096000" y="5869926"/>
            <a:ext cx="4305673" cy="312447"/>
          </a:xfrm>
          <a:prstGeom prst="rect">
            <a:avLst/>
          </a:prstGeom>
        </p:spPr>
      </p:pic>
      <p:sp>
        <p:nvSpPr>
          <p:cNvPr id="21" name="Arrow: Down 20">
            <a:extLst>
              <a:ext uri="{FF2B5EF4-FFF2-40B4-BE49-F238E27FC236}">
                <a16:creationId xmlns:a16="http://schemas.microsoft.com/office/drawing/2014/main" id="{3A589AB6-AB75-ABF0-4C26-9343BC79661B}"/>
              </a:ext>
            </a:extLst>
          </p:cNvPr>
          <p:cNvSpPr/>
          <p:nvPr/>
        </p:nvSpPr>
        <p:spPr>
          <a:xfrm>
            <a:off x="8570068" y="1928476"/>
            <a:ext cx="408562" cy="4297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Down 21">
            <a:extLst>
              <a:ext uri="{FF2B5EF4-FFF2-40B4-BE49-F238E27FC236}">
                <a16:creationId xmlns:a16="http://schemas.microsoft.com/office/drawing/2014/main" id="{51315441-8A57-2019-174B-9357FD0FD56D}"/>
              </a:ext>
            </a:extLst>
          </p:cNvPr>
          <p:cNvSpPr/>
          <p:nvPr/>
        </p:nvSpPr>
        <p:spPr>
          <a:xfrm>
            <a:off x="8570068" y="2925471"/>
            <a:ext cx="486383" cy="4444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Down 22">
            <a:extLst>
              <a:ext uri="{FF2B5EF4-FFF2-40B4-BE49-F238E27FC236}">
                <a16:creationId xmlns:a16="http://schemas.microsoft.com/office/drawing/2014/main" id="{89F83A63-AF28-98CA-2147-B46DF7F3E82C}"/>
              </a:ext>
            </a:extLst>
          </p:cNvPr>
          <p:cNvSpPr/>
          <p:nvPr/>
        </p:nvSpPr>
        <p:spPr>
          <a:xfrm>
            <a:off x="8521970" y="5450790"/>
            <a:ext cx="425532" cy="419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Down 23">
            <a:extLst>
              <a:ext uri="{FF2B5EF4-FFF2-40B4-BE49-F238E27FC236}">
                <a16:creationId xmlns:a16="http://schemas.microsoft.com/office/drawing/2014/main" id="{C84C5406-D3F9-974F-1C2C-22AA138948B8}"/>
              </a:ext>
            </a:extLst>
          </p:cNvPr>
          <p:cNvSpPr/>
          <p:nvPr/>
        </p:nvSpPr>
        <p:spPr>
          <a:xfrm flipH="1">
            <a:off x="8570068" y="4533456"/>
            <a:ext cx="377434" cy="368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2827</TotalTime>
  <Words>2045</Words>
  <Application>Microsoft Office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continued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azadeh.m m</cp:lastModifiedBy>
  <cp:revision>249</cp:revision>
  <dcterms:created xsi:type="dcterms:W3CDTF">2021-04-29T18:58:34Z</dcterms:created>
  <dcterms:modified xsi:type="dcterms:W3CDTF">2022-05-24T02:03:16Z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